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42" r:id="rId1"/>
  </p:sldMasterIdLst>
  <p:notesMasterIdLst>
    <p:notesMasterId r:id="rId39"/>
  </p:notesMasterIdLst>
  <p:sldIdLst>
    <p:sldId id="256" r:id="rId2"/>
    <p:sldId id="277" r:id="rId3"/>
    <p:sldId id="284" r:id="rId4"/>
    <p:sldId id="279" r:id="rId5"/>
    <p:sldId id="257" r:id="rId6"/>
    <p:sldId id="280" r:id="rId7"/>
    <p:sldId id="258" r:id="rId8"/>
    <p:sldId id="282" r:id="rId9"/>
    <p:sldId id="259" r:id="rId10"/>
    <p:sldId id="260" r:id="rId11"/>
    <p:sldId id="303" r:id="rId12"/>
    <p:sldId id="291" r:id="rId13"/>
    <p:sldId id="264" r:id="rId14"/>
    <p:sldId id="265" r:id="rId15"/>
    <p:sldId id="296" r:id="rId16"/>
    <p:sldId id="309" r:id="rId17"/>
    <p:sldId id="285" r:id="rId18"/>
    <p:sldId id="301" r:id="rId19"/>
    <p:sldId id="302" r:id="rId20"/>
    <p:sldId id="304" r:id="rId21"/>
    <p:sldId id="306" r:id="rId22"/>
    <p:sldId id="307" r:id="rId23"/>
    <p:sldId id="308" r:id="rId24"/>
    <p:sldId id="269" r:id="rId25"/>
    <p:sldId id="268" r:id="rId26"/>
    <p:sldId id="286" r:id="rId27"/>
    <p:sldId id="283" r:id="rId28"/>
    <p:sldId id="281" r:id="rId29"/>
    <p:sldId id="305" r:id="rId30"/>
    <p:sldId id="299" r:id="rId31"/>
    <p:sldId id="271" r:id="rId32"/>
    <p:sldId id="272" r:id="rId33"/>
    <p:sldId id="287" r:id="rId34"/>
    <p:sldId id="273" r:id="rId35"/>
    <p:sldId id="292" r:id="rId36"/>
    <p:sldId id="275" r:id="rId37"/>
    <p:sldId id="300"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86" autoAdjust="0"/>
    <p:restoredTop sz="94293" autoAdjust="0"/>
  </p:normalViewPr>
  <p:slideViewPr>
    <p:cSldViewPr snapToGrid="0">
      <p:cViewPr>
        <p:scale>
          <a:sx n="72" d="100"/>
          <a:sy n="72" d="100"/>
        </p:scale>
        <p:origin x="260"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JPG>
</file>

<file path=ppt/media/image12.png>
</file>

<file path=ppt/media/image13.JPG>
</file>

<file path=ppt/media/image14.JPG>
</file>

<file path=ppt/media/image15.JPG>
</file>

<file path=ppt/media/image16.JPG>
</file>

<file path=ppt/media/image18.JPG>
</file>

<file path=ppt/media/image19.JPG>
</file>

<file path=ppt/media/image2.jpeg>
</file>

<file path=ppt/media/image20.JPG>
</file>

<file path=ppt/media/image21.JPG>
</file>

<file path=ppt/media/image22.JPG>
</file>

<file path=ppt/media/image23.JPG>
</file>

<file path=ppt/media/image24.jpg>
</file>

<file path=ppt/media/image25.jp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8FE694-3870-4060-A8F7-99F87B6A4FA2}" type="datetimeFigureOut">
              <a:rPr lang="en-US" smtClean="0"/>
              <a:t>2023-01-08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F60613-9893-48E6-891B-EFBFAC0CCF37}" type="slidenum">
              <a:rPr lang="en-US" smtClean="0"/>
              <a:t>‹#›</a:t>
            </a:fld>
            <a:endParaRPr lang="en-US"/>
          </a:p>
        </p:txBody>
      </p:sp>
    </p:spTree>
    <p:extLst>
      <p:ext uri="{BB962C8B-B14F-4D97-AF65-F5344CB8AC3E}">
        <p14:creationId xmlns:p14="http://schemas.microsoft.com/office/powerpoint/2010/main" val="9999387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9C6A07EA-303A-4EF2-BB8A-9502E73E9E42}" type="datetime1">
              <a:rPr lang="en-US" smtClean="0"/>
              <a:t>2023-01-08</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9E781F3D-E940-450B-B1F9-A1C2E54688BA}"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05302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668519-B638-490F-B075-804DDD1BC9F0}" type="datetime1">
              <a:rPr lang="en-US" smtClean="0"/>
              <a:t>2023-01-08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2484297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DB50F3-F0C1-4E14-8E3C-7B929B98A88C}" type="datetime1">
              <a:rPr lang="en-US" smtClean="0"/>
              <a:t>2023-01-08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86716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10BF45-B862-4BD2-91EE-7A438C110D56}" type="datetime1">
              <a:rPr lang="en-US" smtClean="0"/>
              <a:t>2023-01-08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59075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9BA7D95-7259-4A41-BD34-EA910E5B45E3}" type="datetime1">
              <a:rPr lang="en-US" smtClean="0"/>
              <a:t>2023-01-08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18335929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ABD1DD3-55C4-467D-AF65-71E1DDB83464}" type="datetime1">
              <a:rPr lang="en-US" smtClean="0"/>
              <a:t>2023-01-08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65205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54F690-EB35-4DC5-AB5B-5072DBC8BDB0}" type="datetime1">
              <a:rPr lang="en-US" smtClean="0"/>
              <a:t>2023-01-08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614244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C58EE6-6E5D-4739-A09C-19D7807F73AA}" type="datetime1">
              <a:rPr lang="en-US" smtClean="0"/>
              <a:t>2023-01-08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061043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96E4C-98F9-4AA6-86A9-4A924A3C9B87}" type="datetime1">
              <a:rPr lang="en-US" smtClean="0"/>
              <a:t>2023-01-08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43689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E48245-B689-4DE1-8D8E-691B2270C963}" type="datetime1">
              <a:rPr lang="en-US" smtClean="0"/>
              <a:t>2023-01-08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3266883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A369AD2-FA16-4EA2-8E36-21A335F158CB}" type="datetime1">
              <a:rPr lang="en-US" smtClean="0"/>
              <a:t>2023-01-08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98423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1BEECC2-7770-4F1F-83EA-8513C47A2CB1}" type="datetime1">
              <a:rPr lang="en-US" smtClean="0"/>
              <a:t>2023-01-08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39869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F0E997-84C6-47E5-9943-A6228F863F2B}" type="datetime1">
              <a:rPr lang="en-US" smtClean="0"/>
              <a:t>2023-01-08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781F3D-E940-450B-B1F9-A1C2E54688BA}"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26067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E9A982B-F1E3-48B1-B3F2-087C49F34821}" type="datetime1">
              <a:rPr lang="en-US" smtClean="0"/>
              <a:t>2023-01-08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781F3D-E940-450B-B1F9-A1C2E54688BA}"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11984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7F5C67-917C-4ED8-AF72-E31F511C8CFB}" type="datetime1">
              <a:rPr lang="en-US" smtClean="0"/>
              <a:t>2023-01-08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326791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5D3F48-6A0F-4967-9185-CC997B49D78A}" type="datetime1">
              <a:rPr lang="en-US" smtClean="0"/>
              <a:t>2023-01-08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781F3D-E940-450B-B1F9-A1C2E54688BA}"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88658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D0B4809-7FD1-4782-9395-AA0A1B0468E4}" type="datetime1">
              <a:rPr lang="en-US" smtClean="0"/>
              <a:t>2023-01-08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3906036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0BCF0-05B1-4D69-ACF7-6A6FF39C9BA4}" type="datetime1">
              <a:rPr lang="en-US" smtClean="0"/>
              <a:t>2023-01-08</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E781F3D-E940-450B-B1F9-A1C2E54688BA}" type="slidenum">
              <a:rPr lang="en-US" smtClean="0"/>
              <a:t>‹#›</a:t>
            </a:fld>
            <a:endParaRPr lang="en-US"/>
          </a:p>
        </p:txBody>
      </p:sp>
    </p:spTree>
    <p:extLst>
      <p:ext uri="{BB962C8B-B14F-4D97-AF65-F5344CB8AC3E}">
        <p14:creationId xmlns:p14="http://schemas.microsoft.com/office/powerpoint/2010/main" val="1164789711"/>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 id="2147483754" r:id="rId12"/>
    <p:sldLayoutId id="2147483755" r:id="rId13"/>
    <p:sldLayoutId id="2147483756" r:id="rId14"/>
    <p:sldLayoutId id="2147483757" r:id="rId15"/>
    <p:sldLayoutId id="2147483758" r:id="rId16"/>
    <p:sldLayoutId id="2147483759" r:id="rId17"/>
  </p:sldLayoutIdLst>
  <p:hf hdr="0" ftr="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67000">
              <a:schemeClr val="accent4">
                <a:lumMod val="40000"/>
                <a:lumOff val="60000"/>
              </a:schemeClr>
            </a:gs>
            <a:gs pos="64000">
              <a:schemeClr val="accent5">
                <a:lumMod val="60000"/>
                <a:lumOff val="40000"/>
                <a:alpha val="80000"/>
              </a:schemeClr>
            </a:gs>
            <a:gs pos="91000">
              <a:schemeClr val="accent4">
                <a:lumMod val="60000"/>
                <a:lumOff val="40000"/>
                <a:alpha val="47000"/>
              </a:schemeClr>
            </a:gs>
          </a:gsLst>
          <a:lin ang="5400000" scaled="1"/>
        </a:gra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B7B5EB6-B23D-EF38-91B4-68E2DD4FFAA7}"/>
              </a:ext>
            </a:extLst>
          </p:cNvPr>
          <p:cNvSpPr>
            <a:spLocks noGrp="1"/>
          </p:cNvSpPr>
          <p:nvPr>
            <p:ph type="title"/>
          </p:nvPr>
        </p:nvSpPr>
        <p:spPr>
          <a:xfrm>
            <a:off x="1797666" y="249135"/>
            <a:ext cx="8596668" cy="1320800"/>
          </a:xfrm>
        </p:spPr>
        <p:txBody>
          <a:bodyPr>
            <a:normAutofit fontScale="90000"/>
          </a:bodyPr>
          <a:lstStyle/>
          <a:p>
            <a:pPr marL="638810" marR="410845" indent="-635" algn="ctr">
              <a:lnSpc>
                <a:spcPct val="150000"/>
              </a:lnSpc>
              <a:spcBef>
                <a:spcPts val="305"/>
              </a:spcBef>
              <a:spcAft>
                <a:spcPts val="0"/>
              </a:spcAft>
            </a:pPr>
            <a:br>
              <a:rPr lang="en-US" sz="2000" b="1" dirty="0">
                <a:effectLst/>
                <a:latin typeface="Times New Roman" panose="02020603050405020304" pitchFamily="18" charset="0"/>
                <a:ea typeface="Times New Roman" panose="02020603050405020304" pitchFamily="18" charset="0"/>
              </a:rPr>
            </a:br>
            <a:br>
              <a:rPr lang="en-US" sz="2000" b="1" dirty="0">
                <a:effectLst/>
                <a:latin typeface="Times New Roman" panose="02020603050405020304" pitchFamily="18" charset="0"/>
                <a:ea typeface="Times New Roman" panose="02020603050405020304" pitchFamily="18" charset="0"/>
              </a:rPr>
            </a:br>
            <a:br>
              <a:rPr lang="en-US" sz="2000" b="1" dirty="0">
                <a:effectLst/>
                <a:latin typeface="Times New Roman" panose="02020603050405020304" pitchFamily="18" charset="0"/>
                <a:ea typeface="Times New Roman" panose="02020603050405020304" pitchFamily="18" charset="0"/>
              </a:rPr>
            </a:br>
            <a:br>
              <a:rPr lang="en-US" sz="2000" b="1" dirty="0">
                <a:effectLst/>
                <a:latin typeface="Times New Roman" panose="02020603050405020304" pitchFamily="18" charset="0"/>
                <a:ea typeface="Times New Roman" panose="02020603050405020304" pitchFamily="18" charset="0"/>
              </a:rPr>
            </a:br>
            <a:br>
              <a:rPr lang="en-US" sz="2000" b="1" dirty="0">
                <a:effectLst/>
                <a:latin typeface="Times New Roman" panose="02020603050405020304" pitchFamily="18" charset="0"/>
                <a:ea typeface="Times New Roman" panose="02020603050405020304" pitchFamily="18" charset="0"/>
              </a:rPr>
            </a:br>
            <a:br>
              <a:rPr lang="en-US" sz="2000" b="1" dirty="0">
                <a:effectLst/>
                <a:latin typeface="Times New Roman" panose="02020603050405020304" pitchFamily="18" charset="0"/>
                <a:ea typeface="Times New Roman" panose="02020603050405020304" pitchFamily="18" charset="0"/>
              </a:rPr>
            </a:br>
            <a:r>
              <a:rPr lang="en-US" sz="2000" b="1" dirty="0">
                <a:effectLst/>
                <a:latin typeface="Times New Roman" panose="02020603050405020304" pitchFamily="18" charset="0"/>
                <a:ea typeface="Times New Roman" panose="02020603050405020304" pitchFamily="18" charset="0"/>
              </a:rPr>
              <a:t>An undertaking of Bhaktapur Municipality</a:t>
            </a:r>
            <a:br>
              <a:rPr lang="en-US" sz="2000" dirty="0">
                <a:effectLst/>
                <a:latin typeface="Calibri" panose="020F0502020204030204" pitchFamily="34" charset="0"/>
                <a:ea typeface="Calibri" panose="020F0502020204030204" pitchFamily="34" charset="0"/>
              </a:rPr>
            </a:br>
            <a:r>
              <a:rPr lang="en-US" sz="2700" b="1" dirty="0">
                <a:effectLst/>
                <a:latin typeface="Times New Roman" panose="02020603050405020304" pitchFamily="18" charset="0"/>
                <a:ea typeface="Times New Roman" panose="02020603050405020304" pitchFamily="18" charset="0"/>
              </a:rPr>
              <a:t>KHWOPA COLLEGE OF ENGINEERING</a:t>
            </a:r>
            <a:br>
              <a:rPr lang="en-US" sz="2000" dirty="0">
                <a:effectLst/>
                <a:latin typeface="Calibri" panose="020F0502020204030204" pitchFamily="34" charset="0"/>
                <a:ea typeface="Calibri" panose="020F0502020204030204" pitchFamily="34" charset="0"/>
              </a:rPr>
            </a:br>
            <a:r>
              <a:rPr lang="en-US" sz="2000" b="1" dirty="0">
                <a:effectLst/>
                <a:latin typeface="Times New Roman" panose="02020603050405020304" pitchFamily="18" charset="0"/>
                <a:ea typeface="Times New Roman" panose="02020603050405020304" pitchFamily="18" charset="0"/>
              </a:rPr>
              <a:t>(Affiliated to Tribhuvan University)</a:t>
            </a:r>
            <a:br>
              <a:rPr lang="en-US" sz="2000" dirty="0">
                <a:effectLst/>
                <a:latin typeface="Calibri" panose="020F0502020204030204" pitchFamily="34" charset="0"/>
                <a:ea typeface="Calibri" panose="020F0502020204030204" pitchFamily="34" charset="0"/>
              </a:rPr>
            </a:br>
            <a:r>
              <a:rPr lang="en-US" sz="2000" b="1" dirty="0">
                <a:effectLst/>
                <a:latin typeface="Times New Roman" panose="02020603050405020304" pitchFamily="18" charset="0"/>
                <a:ea typeface="Times New Roman" panose="02020603050405020304" pitchFamily="18" charset="0"/>
              </a:rPr>
              <a:t>Libali - 8, Bhaktapur</a:t>
            </a:r>
            <a:br>
              <a:rPr lang="en-US" sz="1800" dirty="0">
                <a:effectLst/>
                <a:latin typeface="Calibri" panose="020F0502020204030204" pitchFamily="34" charset="0"/>
                <a:ea typeface="Calibri" panose="020F0502020204030204" pitchFamily="34" charset="0"/>
              </a:rPr>
            </a:br>
            <a:r>
              <a:rPr lang="en-US" sz="1800" dirty="0">
                <a:effectLst/>
                <a:latin typeface="Times New Roman" panose="02020603050405020304" pitchFamily="18" charset="0"/>
                <a:ea typeface="Times New Roman" panose="02020603050405020304" pitchFamily="18" charset="0"/>
              </a:rPr>
              <a:t> </a:t>
            </a:r>
            <a:br>
              <a:rPr lang="en-US" sz="1800" dirty="0">
                <a:effectLst/>
                <a:latin typeface="Calibri" panose="020F0502020204030204" pitchFamily="34" charset="0"/>
                <a:ea typeface="Calibri" panose="020F0502020204030204" pitchFamily="34" charset="0"/>
              </a:rPr>
            </a:br>
            <a:endParaRPr lang="en-US" dirty="0"/>
          </a:p>
        </p:txBody>
      </p:sp>
      <p:sp>
        <p:nvSpPr>
          <p:cNvPr id="13" name="TextBox 12">
            <a:extLst>
              <a:ext uri="{FF2B5EF4-FFF2-40B4-BE49-F238E27FC236}">
                <a16:creationId xmlns:a16="http://schemas.microsoft.com/office/drawing/2014/main" id="{72DED12A-FD92-1503-35B9-6A7A3B876FB2}"/>
              </a:ext>
            </a:extLst>
          </p:cNvPr>
          <p:cNvSpPr txBox="1"/>
          <p:nvPr/>
        </p:nvSpPr>
        <p:spPr>
          <a:xfrm>
            <a:off x="6723108" y="4578327"/>
            <a:ext cx="6100354" cy="1434175"/>
          </a:xfrm>
          <a:prstGeom prst="rect">
            <a:avLst/>
          </a:prstGeom>
          <a:noFill/>
        </p:spPr>
        <p:txBody>
          <a:bodyPr wrap="square">
            <a:spAutoFit/>
          </a:bodyPr>
          <a:lstStyle/>
          <a:p>
            <a:pPr marL="1828800" marR="1572260" algn="ctr">
              <a:lnSpc>
                <a:spcPts val="1300"/>
              </a:lnSpc>
              <a:spcBef>
                <a:spcPts val="0"/>
              </a:spcBef>
              <a:spcAft>
                <a:spcPts val="0"/>
              </a:spcAft>
            </a:pPr>
            <a:r>
              <a:rPr lang="en-US" sz="1800" b="1" u="heavy" dirty="0">
                <a:effectLst/>
                <a:uFill>
                  <a:solidFill>
                    <a:srgbClr val="000000"/>
                  </a:solidFill>
                </a:uFill>
                <a:latin typeface="Times New Roman" panose="02020603050405020304" pitchFamily="18" charset="0"/>
                <a:ea typeface="Times New Roman" panose="02020603050405020304" pitchFamily="18" charset="0"/>
              </a:rPr>
              <a:t>Prepared By</a:t>
            </a:r>
          </a:p>
          <a:p>
            <a:pPr marL="1828800" marR="1572260" algn="ctr">
              <a:lnSpc>
                <a:spcPts val="1300"/>
              </a:lnSpc>
              <a:spcBef>
                <a:spcPts val="0"/>
              </a:spcBef>
              <a:spcAft>
                <a:spcPts val="0"/>
              </a:spcAft>
            </a:pPr>
            <a:endParaRPr lang="en-US" b="1" u="heavy" dirty="0">
              <a:uFill>
                <a:solidFill>
                  <a:srgbClr val="000000"/>
                </a:solidFill>
              </a:uFill>
              <a:latin typeface="Times New Roman" panose="02020603050405020304" pitchFamily="18" charset="0"/>
              <a:ea typeface="Times New Roman" panose="02020603050405020304" pitchFamily="18" charset="0"/>
            </a:endParaRPr>
          </a:p>
          <a:p>
            <a:pPr marL="1828800" marR="1572260" algn="ctr">
              <a:lnSpc>
                <a:spcPts val="1300"/>
              </a:lnSpc>
              <a:spcBef>
                <a:spcPts val="0"/>
              </a:spcBef>
              <a:spcAft>
                <a:spcPts val="0"/>
              </a:spcAft>
            </a:pPr>
            <a:r>
              <a:rPr lang="en-US" sz="1800" dirty="0" err="1">
                <a:effectLst/>
                <a:uFill>
                  <a:solidFill>
                    <a:srgbClr val="000000"/>
                  </a:solidFill>
                </a:uFill>
                <a:latin typeface="Times New Roman" panose="02020603050405020304" pitchFamily="18" charset="0"/>
                <a:ea typeface="Times New Roman" panose="02020603050405020304" pitchFamily="18" charset="0"/>
              </a:rPr>
              <a:t>Binita</a:t>
            </a:r>
            <a:r>
              <a:rPr lang="en-US" sz="1800" dirty="0">
                <a:effectLst/>
                <a:uFill>
                  <a:solidFill>
                    <a:srgbClr val="000000"/>
                  </a:solidFill>
                </a:uFill>
                <a:latin typeface="Times New Roman" panose="02020603050405020304" pitchFamily="18" charset="0"/>
                <a:ea typeface="Times New Roman" panose="02020603050405020304" pitchFamily="18" charset="0"/>
              </a:rPr>
              <a:t> Shah</a:t>
            </a:r>
          </a:p>
          <a:p>
            <a:pPr marL="1828800" marR="1572260" algn="ctr">
              <a:lnSpc>
                <a:spcPts val="1300"/>
              </a:lnSpc>
              <a:spcBef>
                <a:spcPts val="0"/>
              </a:spcBef>
              <a:spcAft>
                <a:spcPts val="0"/>
              </a:spcAft>
            </a:pPr>
            <a:endParaRPr lang="en-US" dirty="0">
              <a:uFill>
                <a:solidFill>
                  <a:srgbClr val="000000"/>
                </a:solidFill>
              </a:uFill>
              <a:latin typeface="Times New Roman" panose="02020603050405020304" pitchFamily="18" charset="0"/>
              <a:ea typeface="Times New Roman" panose="02020603050405020304" pitchFamily="18" charset="0"/>
            </a:endParaRPr>
          </a:p>
          <a:p>
            <a:pPr marL="1828800" marR="1572260" algn="ctr">
              <a:lnSpc>
                <a:spcPts val="1300"/>
              </a:lnSpc>
              <a:spcBef>
                <a:spcPts val="0"/>
              </a:spcBef>
              <a:spcAft>
                <a:spcPts val="0"/>
              </a:spcAft>
            </a:pPr>
            <a:r>
              <a:rPr lang="en-US" sz="1800" dirty="0">
                <a:effectLst/>
                <a:uFill>
                  <a:solidFill>
                    <a:srgbClr val="000000"/>
                  </a:solidFill>
                </a:uFill>
                <a:latin typeface="Times New Roman" panose="02020603050405020304" pitchFamily="18" charset="0"/>
                <a:ea typeface="Times New Roman" panose="02020603050405020304" pitchFamily="18" charset="0"/>
              </a:rPr>
              <a:t>Indira Parajuli</a:t>
            </a:r>
            <a:endParaRPr lang="en-US" sz="1600" dirty="0">
              <a:effectLst/>
              <a:latin typeface="Calibri" panose="020F0502020204030204" pitchFamily="34" charset="0"/>
              <a:ea typeface="Calibri" panose="020F0502020204030204" pitchFamily="34" charset="0"/>
            </a:endParaRPr>
          </a:p>
          <a:p>
            <a:pPr marL="0" marR="1572260" algn="ctr">
              <a:lnSpc>
                <a:spcPts val="1100"/>
              </a:lnSpc>
              <a:spcBef>
                <a:spcPts val="65"/>
              </a:spcBef>
              <a:spcAft>
                <a:spcPts val="0"/>
              </a:spcAft>
            </a:pPr>
            <a:r>
              <a:rPr lang="en-US" sz="1600" dirty="0">
                <a:effectLst/>
                <a:latin typeface="Times New Roman" panose="02020603050405020304" pitchFamily="18" charset="0"/>
                <a:ea typeface="Times New Roman" panose="02020603050405020304" pitchFamily="18" charset="0"/>
              </a:rPr>
              <a:t> </a:t>
            </a:r>
            <a:endParaRPr lang="en-US" sz="1600" dirty="0">
              <a:effectLst/>
              <a:latin typeface="Calibri" panose="020F0502020204030204" pitchFamily="34" charset="0"/>
              <a:ea typeface="Calibri" panose="020F0502020204030204" pitchFamily="34" charset="0"/>
            </a:endParaRPr>
          </a:p>
          <a:p>
            <a:pPr marL="0" marR="1572260" algn="ctr">
              <a:lnSpc>
                <a:spcPts val="1200"/>
              </a:lnSpc>
              <a:spcBef>
                <a:spcPts val="75"/>
              </a:spcBef>
              <a:spcAft>
                <a:spcPts val="0"/>
              </a:spcAft>
            </a:pPr>
            <a:r>
              <a:rPr lang="en-US" sz="1800" dirty="0">
                <a:effectLst/>
                <a:latin typeface="Times New Roman" panose="02020603050405020304" pitchFamily="18" charset="0"/>
                <a:ea typeface="Times New Roman" panose="02020603050405020304" pitchFamily="18" charset="0"/>
              </a:rPr>
              <a:t>				Sanjit </a:t>
            </a:r>
            <a:r>
              <a:rPr lang="en-US" dirty="0">
                <a:latin typeface="Times New Roman" panose="02020603050405020304" pitchFamily="18" charset="0"/>
                <a:ea typeface="Times New Roman" panose="02020603050405020304" pitchFamily="18" charset="0"/>
              </a:rPr>
              <a:t>K</a:t>
            </a:r>
            <a:r>
              <a:rPr lang="en-US" sz="1800" dirty="0">
                <a:effectLst/>
                <a:latin typeface="Times New Roman" panose="02020603050405020304" pitchFamily="18" charset="0"/>
                <a:ea typeface="Times New Roman" panose="02020603050405020304" pitchFamily="18" charset="0"/>
              </a:rPr>
              <a:t>umar Thakur</a:t>
            </a:r>
          </a:p>
          <a:p>
            <a:pPr marL="0" marR="1572260" algn="ctr">
              <a:lnSpc>
                <a:spcPts val="1200"/>
              </a:lnSpc>
              <a:spcBef>
                <a:spcPts val="75"/>
              </a:spcBef>
              <a:spcAft>
                <a:spcPts val="0"/>
              </a:spcAft>
            </a:pPr>
            <a:r>
              <a:rPr lang="en-US" sz="1800" dirty="0">
                <a:effectLst/>
                <a:latin typeface="Times New Roman" panose="02020603050405020304" pitchFamily="18" charset="0"/>
                <a:ea typeface="Times New Roman" panose="02020603050405020304" pitchFamily="18" charset="0"/>
              </a:rPr>
              <a:t> </a:t>
            </a:r>
            <a:endParaRPr lang="en-US" sz="1600" dirty="0">
              <a:effectLst/>
              <a:latin typeface="Calibri" panose="020F0502020204030204" pitchFamily="34" charset="0"/>
              <a:ea typeface="Calibri" panose="020F0502020204030204" pitchFamily="34" charset="0"/>
            </a:endParaRPr>
          </a:p>
        </p:txBody>
      </p:sp>
      <p:pic>
        <p:nvPicPr>
          <p:cNvPr id="3" name="Picture 2">
            <a:extLst>
              <a:ext uri="{FF2B5EF4-FFF2-40B4-BE49-F238E27FC236}">
                <a16:creationId xmlns:a16="http://schemas.microsoft.com/office/drawing/2014/main" id="{082D6ECC-EEF9-6236-6EF2-D916BAA17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4450" y="2635227"/>
            <a:ext cx="1943100" cy="1943100"/>
          </a:xfrm>
          <a:prstGeom prst="rect">
            <a:avLst/>
          </a:prstGeom>
        </p:spPr>
      </p:pic>
      <p:sp>
        <p:nvSpPr>
          <p:cNvPr id="4" name="Date Placeholder 3">
            <a:extLst>
              <a:ext uri="{FF2B5EF4-FFF2-40B4-BE49-F238E27FC236}">
                <a16:creationId xmlns:a16="http://schemas.microsoft.com/office/drawing/2014/main" id="{BC6810E0-EF95-DBFA-681D-DB5DF141D7BD}"/>
              </a:ext>
            </a:extLst>
          </p:cNvPr>
          <p:cNvSpPr>
            <a:spLocks noGrp="1"/>
          </p:cNvSpPr>
          <p:nvPr>
            <p:ph type="dt" sz="half" idx="10"/>
          </p:nvPr>
        </p:nvSpPr>
        <p:spPr/>
        <p:txBody>
          <a:bodyPr/>
          <a:lstStyle/>
          <a:p>
            <a:fld id="{4869D87C-D571-45B7-B079-DD1D72ADE31C}" type="datetime1">
              <a:rPr lang="en-US" smtClean="0"/>
              <a:t>2023-01-08</a:t>
            </a:fld>
            <a:endParaRPr lang="en-US" dirty="0"/>
          </a:p>
        </p:txBody>
      </p:sp>
    </p:spTree>
    <p:extLst>
      <p:ext uri="{BB962C8B-B14F-4D97-AF65-F5344CB8AC3E}">
        <p14:creationId xmlns:p14="http://schemas.microsoft.com/office/powerpoint/2010/main" val="198243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22" presetClass="entr" presetSubtype="4" fill="hold" nodeType="afterEffect">
                                  <p:stCondLst>
                                    <p:cond delay="75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par>
                          <p:cTn id="14" fill="hold">
                            <p:stCondLst>
                              <p:cond delay="3000"/>
                            </p:stCondLst>
                            <p:childTnLst>
                              <p:par>
                                <p:cTn id="15" presetID="42" presetClass="entr" presetSubtype="0" fill="hold" nodeType="afterEffect">
                                  <p:stCondLst>
                                    <p:cond delay="750"/>
                                  </p:stCondLst>
                                  <p:childTnLst>
                                    <p:set>
                                      <p:cBhvr>
                                        <p:cTn id="16" dur="1" fill="hold">
                                          <p:stCondLst>
                                            <p:cond delay="0"/>
                                          </p:stCondLst>
                                        </p:cTn>
                                        <p:tgtEl>
                                          <p:spTgt spid="13">
                                            <p:txEl>
                                              <p:pRg st="0" end="0"/>
                                            </p:txEl>
                                          </p:spTgt>
                                        </p:tgtEl>
                                        <p:attrNameLst>
                                          <p:attrName>style.visibility</p:attrName>
                                        </p:attrNameLst>
                                      </p:cBhvr>
                                      <p:to>
                                        <p:strVal val="visible"/>
                                      </p:to>
                                    </p:set>
                                    <p:animEffect transition="in" filter="fade">
                                      <p:cBhvr>
                                        <p:cTn id="17" dur="1000"/>
                                        <p:tgtEl>
                                          <p:spTgt spid="13">
                                            <p:txEl>
                                              <p:pRg st="0" end="0"/>
                                            </p:txEl>
                                          </p:spTgt>
                                        </p:tgtEl>
                                      </p:cBhvr>
                                    </p:animEffect>
                                    <p:anim calcmode="lin" valueType="num">
                                      <p:cBhvr>
                                        <p:cTn id="1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par>
                          <p:cTn id="20" fill="hold">
                            <p:stCondLst>
                              <p:cond delay="4750"/>
                            </p:stCondLst>
                            <p:childTnLst>
                              <p:par>
                                <p:cTn id="21" presetID="42" presetClass="entr" presetSubtype="0" fill="hold" nodeType="afterEffect">
                                  <p:stCondLst>
                                    <p:cond delay="750"/>
                                  </p:stCondLst>
                                  <p:childTnLst>
                                    <p:set>
                                      <p:cBhvr>
                                        <p:cTn id="22" dur="1" fill="hold">
                                          <p:stCondLst>
                                            <p:cond delay="0"/>
                                          </p:stCondLst>
                                        </p:cTn>
                                        <p:tgtEl>
                                          <p:spTgt spid="13">
                                            <p:txEl>
                                              <p:pRg st="2" end="2"/>
                                            </p:txEl>
                                          </p:spTgt>
                                        </p:tgtEl>
                                        <p:attrNameLst>
                                          <p:attrName>style.visibility</p:attrName>
                                        </p:attrNameLst>
                                      </p:cBhvr>
                                      <p:to>
                                        <p:strVal val="visible"/>
                                      </p:to>
                                    </p:set>
                                    <p:animEffect transition="in" filter="fade">
                                      <p:cBhvr>
                                        <p:cTn id="23" dur="1000"/>
                                        <p:tgtEl>
                                          <p:spTgt spid="13">
                                            <p:txEl>
                                              <p:pRg st="2" end="2"/>
                                            </p:txEl>
                                          </p:spTgt>
                                        </p:tgtEl>
                                      </p:cBhvr>
                                    </p:animEffect>
                                    <p:anim calcmode="lin" valueType="num">
                                      <p:cBhvr>
                                        <p:cTn id="24" dur="1000" fill="hold"/>
                                        <p:tgtEl>
                                          <p:spTgt spid="13">
                                            <p:txEl>
                                              <p:pRg st="2" end="2"/>
                                            </p:txEl>
                                          </p:spTgt>
                                        </p:tgtEl>
                                        <p:attrNameLst>
                                          <p:attrName>ppt_x</p:attrName>
                                        </p:attrNameLst>
                                      </p:cBhvr>
                                      <p:tavLst>
                                        <p:tav tm="0">
                                          <p:val>
                                            <p:strVal val="#ppt_x"/>
                                          </p:val>
                                        </p:tav>
                                        <p:tav tm="100000">
                                          <p:val>
                                            <p:strVal val="#ppt_x"/>
                                          </p:val>
                                        </p:tav>
                                      </p:tavLst>
                                    </p:anim>
                                    <p:anim calcmode="lin" valueType="num">
                                      <p:cBhvr>
                                        <p:cTn id="25" dur="1000" fill="hold"/>
                                        <p:tgtEl>
                                          <p:spTgt spid="13">
                                            <p:txEl>
                                              <p:pRg st="2" end="2"/>
                                            </p:txEl>
                                          </p:spTgt>
                                        </p:tgtEl>
                                        <p:attrNameLst>
                                          <p:attrName>ppt_y</p:attrName>
                                        </p:attrNameLst>
                                      </p:cBhvr>
                                      <p:tavLst>
                                        <p:tav tm="0">
                                          <p:val>
                                            <p:strVal val="#ppt_y+.1"/>
                                          </p:val>
                                        </p:tav>
                                        <p:tav tm="100000">
                                          <p:val>
                                            <p:strVal val="#ppt_y"/>
                                          </p:val>
                                        </p:tav>
                                      </p:tavLst>
                                    </p:anim>
                                  </p:childTnLst>
                                </p:cTn>
                              </p:par>
                            </p:childTnLst>
                          </p:cTn>
                        </p:par>
                        <p:par>
                          <p:cTn id="26" fill="hold">
                            <p:stCondLst>
                              <p:cond delay="6500"/>
                            </p:stCondLst>
                            <p:childTnLst>
                              <p:par>
                                <p:cTn id="27" presetID="42" presetClass="entr" presetSubtype="0" fill="hold" nodeType="afterEffect">
                                  <p:stCondLst>
                                    <p:cond delay="750"/>
                                  </p:stCondLst>
                                  <p:childTnLst>
                                    <p:set>
                                      <p:cBhvr>
                                        <p:cTn id="28" dur="1" fill="hold">
                                          <p:stCondLst>
                                            <p:cond delay="0"/>
                                          </p:stCondLst>
                                        </p:cTn>
                                        <p:tgtEl>
                                          <p:spTgt spid="13">
                                            <p:txEl>
                                              <p:pRg st="4" end="4"/>
                                            </p:txEl>
                                          </p:spTgt>
                                        </p:tgtEl>
                                        <p:attrNameLst>
                                          <p:attrName>style.visibility</p:attrName>
                                        </p:attrNameLst>
                                      </p:cBhvr>
                                      <p:to>
                                        <p:strVal val="visible"/>
                                      </p:to>
                                    </p:set>
                                    <p:animEffect transition="in" filter="fade">
                                      <p:cBhvr>
                                        <p:cTn id="29" dur="1000"/>
                                        <p:tgtEl>
                                          <p:spTgt spid="13">
                                            <p:txEl>
                                              <p:pRg st="4" end="4"/>
                                            </p:txEl>
                                          </p:spTgt>
                                        </p:tgtEl>
                                      </p:cBhvr>
                                    </p:animEffect>
                                    <p:anim calcmode="lin" valueType="num">
                                      <p:cBhvr>
                                        <p:cTn id="30" dur="1000" fill="hold"/>
                                        <p:tgtEl>
                                          <p:spTgt spid="1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13">
                                            <p:txEl>
                                              <p:pRg st="4" end="4"/>
                                            </p:txEl>
                                          </p:spTgt>
                                        </p:tgtEl>
                                        <p:attrNameLst>
                                          <p:attrName>ppt_y</p:attrName>
                                        </p:attrNameLst>
                                      </p:cBhvr>
                                      <p:tavLst>
                                        <p:tav tm="0">
                                          <p:val>
                                            <p:strVal val="#ppt_y+.1"/>
                                          </p:val>
                                        </p:tav>
                                        <p:tav tm="100000">
                                          <p:val>
                                            <p:strVal val="#ppt_y"/>
                                          </p:val>
                                        </p:tav>
                                      </p:tavLst>
                                    </p:anim>
                                  </p:childTnLst>
                                </p:cTn>
                              </p:par>
                            </p:childTnLst>
                          </p:cTn>
                        </p:par>
                        <p:par>
                          <p:cTn id="32" fill="hold">
                            <p:stCondLst>
                              <p:cond delay="8250"/>
                            </p:stCondLst>
                            <p:childTnLst>
                              <p:par>
                                <p:cTn id="33" presetID="42" presetClass="entr" presetSubtype="0" fill="hold" nodeType="afterEffect">
                                  <p:stCondLst>
                                    <p:cond delay="750"/>
                                  </p:stCondLst>
                                  <p:childTnLst>
                                    <p:set>
                                      <p:cBhvr>
                                        <p:cTn id="34" dur="1" fill="hold">
                                          <p:stCondLst>
                                            <p:cond delay="0"/>
                                          </p:stCondLst>
                                        </p:cTn>
                                        <p:tgtEl>
                                          <p:spTgt spid="13">
                                            <p:txEl>
                                              <p:pRg st="6" end="6"/>
                                            </p:txEl>
                                          </p:spTgt>
                                        </p:tgtEl>
                                        <p:attrNameLst>
                                          <p:attrName>style.visibility</p:attrName>
                                        </p:attrNameLst>
                                      </p:cBhvr>
                                      <p:to>
                                        <p:strVal val="visible"/>
                                      </p:to>
                                    </p:set>
                                    <p:animEffect transition="in" filter="fade">
                                      <p:cBhvr>
                                        <p:cTn id="35" dur="1000"/>
                                        <p:tgtEl>
                                          <p:spTgt spid="13">
                                            <p:txEl>
                                              <p:pRg st="6" end="6"/>
                                            </p:txEl>
                                          </p:spTgt>
                                        </p:tgtEl>
                                      </p:cBhvr>
                                    </p:animEffect>
                                    <p:anim calcmode="lin" valueType="num">
                                      <p:cBhvr>
                                        <p:cTn id="36" dur="1000" fill="hold"/>
                                        <p:tgtEl>
                                          <p:spTgt spid="13">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1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C8BC1-A56B-413B-11DD-DD75C1BD957A}"/>
              </a:ext>
            </a:extLst>
          </p:cNvPr>
          <p:cNvSpPr>
            <a:spLocks noGrp="1"/>
          </p:cNvSpPr>
          <p:nvPr>
            <p:ph type="title"/>
          </p:nvPr>
        </p:nvSpPr>
        <p:spPr/>
        <p:txBody>
          <a:bodyPr>
            <a:noAutofit/>
          </a:bodyPr>
          <a:lstStyle/>
          <a:p>
            <a:r>
              <a:rPr lang="en-US" sz="4800" dirty="0">
                <a:effectLst/>
                <a:latin typeface="Times New Roman" panose="02020603050405020304" pitchFamily="18" charset="0"/>
                <a:ea typeface="Calibri" panose="020F0502020204030204" pitchFamily="34" charset="0"/>
                <a:cs typeface="Mangal" panose="02040503050203030202" pitchFamily="18" charset="0"/>
              </a:rPr>
              <a:t>Cisco Design </a:t>
            </a:r>
            <a:endParaRPr lang="en-US" sz="4800" dirty="0"/>
          </a:p>
        </p:txBody>
      </p:sp>
      <p:sp>
        <p:nvSpPr>
          <p:cNvPr id="3" name="Content Placeholder 2">
            <a:extLst>
              <a:ext uri="{FF2B5EF4-FFF2-40B4-BE49-F238E27FC236}">
                <a16:creationId xmlns:a16="http://schemas.microsoft.com/office/drawing/2014/main" id="{49BA18FF-0D51-27EF-0BBF-55BDD36BA499}"/>
              </a:ext>
            </a:extLst>
          </p:cNvPr>
          <p:cNvSpPr>
            <a:spLocks noGrp="1"/>
          </p:cNvSpPr>
          <p:nvPr>
            <p:ph idx="1"/>
          </p:nvPr>
        </p:nvSpPr>
        <p:spPr>
          <a:xfrm>
            <a:off x="1295401" y="2556932"/>
            <a:ext cx="5606844" cy="3318936"/>
          </a:xfrm>
        </p:spPr>
        <p:txBody>
          <a:bodyPr>
            <a:normAutofit fontScale="92500" lnSpcReduction="20000"/>
          </a:bodyPr>
          <a:lstStyle/>
          <a:p>
            <a:pPr algn="just">
              <a:buFont typeface="Arial" panose="020B0604020202020204" pitchFamily="34" charset="0"/>
              <a:buChar char="•"/>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IP DHCP</a:t>
            </a:r>
          </a:p>
          <a:p>
            <a:pPr marL="0" indent="0" algn="jus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Dynamic Host Configuration Protocol is a network protocol used to dynamically assign IP addresses to devices on a network.</a:t>
            </a:r>
          </a:p>
          <a:p>
            <a:pPr algn="just">
              <a:buFont typeface="Arial" panose="020B0604020202020204" pitchFamily="34" charset="0"/>
              <a:buChar char="•"/>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Vlan</a:t>
            </a:r>
          </a:p>
          <a:p>
            <a:pPr marL="0" indent="0" algn="jus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Virtual Local Area Network s a logical network that can be created on top of a physical network). </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Inter Vlan Routing </a:t>
            </a:r>
          </a:p>
          <a:p>
            <a:pPr marL="0" indent="0" algn="jus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Inter-VLAN routing is the process of routing traffic between different VLANs (Virtual Local Area Networks). </a:t>
            </a:r>
          </a:p>
        </p:txBody>
      </p:sp>
      <p:sp>
        <p:nvSpPr>
          <p:cNvPr id="4" name="Date Placeholder 3">
            <a:extLst>
              <a:ext uri="{FF2B5EF4-FFF2-40B4-BE49-F238E27FC236}">
                <a16:creationId xmlns:a16="http://schemas.microsoft.com/office/drawing/2014/main" id="{6A1BD58F-16FD-75F9-6E66-0195192D74DF}"/>
              </a:ext>
            </a:extLst>
          </p:cNvPr>
          <p:cNvSpPr>
            <a:spLocks noGrp="1"/>
          </p:cNvSpPr>
          <p:nvPr>
            <p:ph type="dt" sz="half" idx="10"/>
          </p:nvPr>
        </p:nvSpPr>
        <p:spPr/>
        <p:txBody>
          <a:bodyPr/>
          <a:lstStyle/>
          <a:p>
            <a:fld id="{388D82FB-366D-407D-811B-CFC791C798E4}" type="datetime1">
              <a:rPr lang="en-US" smtClean="0"/>
              <a:t>2023-01-08</a:t>
            </a:fld>
            <a:endParaRPr lang="en-US"/>
          </a:p>
        </p:txBody>
      </p:sp>
      <p:sp>
        <p:nvSpPr>
          <p:cNvPr id="8" name="Slide Number Placeholder 7">
            <a:extLst>
              <a:ext uri="{FF2B5EF4-FFF2-40B4-BE49-F238E27FC236}">
                <a16:creationId xmlns:a16="http://schemas.microsoft.com/office/drawing/2014/main" id="{803976C7-8686-06D3-22D2-48907AD28531}"/>
              </a:ext>
            </a:extLst>
          </p:cNvPr>
          <p:cNvSpPr>
            <a:spLocks noGrp="1"/>
          </p:cNvSpPr>
          <p:nvPr>
            <p:ph type="sldNum" sz="quarter" idx="12"/>
          </p:nvPr>
        </p:nvSpPr>
        <p:spPr/>
        <p:txBody>
          <a:bodyPr/>
          <a:lstStyle/>
          <a:p>
            <a:fld id="{9E781F3D-E940-450B-B1F9-A1C2E54688BA}" type="slidenum">
              <a:rPr lang="en-US" smtClean="0"/>
              <a:t>10</a:t>
            </a:fld>
            <a:endParaRPr lang="en-US"/>
          </a:p>
        </p:txBody>
      </p:sp>
      <p:pic>
        <p:nvPicPr>
          <p:cNvPr id="5" name="image6.png">
            <a:extLst>
              <a:ext uri="{FF2B5EF4-FFF2-40B4-BE49-F238E27FC236}">
                <a16:creationId xmlns:a16="http://schemas.microsoft.com/office/drawing/2014/main" id="{AA3BE660-D2CE-079D-B13E-D21C865102B1}"/>
              </a:ext>
            </a:extLst>
          </p:cNvPr>
          <p:cNvPicPr>
            <a:picLocks noChangeAspect="1"/>
          </p:cNvPicPr>
          <p:nvPr/>
        </p:nvPicPr>
        <p:blipFill>
          <a:blip r:embed="rId2" cstate="print"/>
          <a:stretch>
            <a:fillRect/>
          </a:stretch>
        </p:blipFill>
        <p:spPr>
          <a:xfrm>
            <a:off x="6902245" y="2898262"/>
            <a:ext cx="4444181" cy="2636275"/>
          </a:xfrm>
          <a:prstGeom prst="rect">
            <a:avLst/>
          </a:prstGeom>
        </p:spPr>
      </p:pic>
      <p:sp>
        <p:nvSpPr>
          <p:cNvPr id="6" name="TextBox 5">
            <a:extLst>
              <a:ext uri="{FF2B5EF4-FFF2-40B4-BE49-F238E27FC236}">
                <a16:creationId xmlns:a16="http://schemas.microsoft.com/office/drawing/2014/main" id="{7CCD2AA1-AF61-D5D2-091C-804BD19024E2}"/>
              </a:ext>
            </a:extLst>
          </p:cNvPr>
          <p:cNvSpPr txBox="1"/>
          <p:nvPr/>
        </p:nvSpPr>
        <p:spPr>
          <a:xfrm>
            <a:off x="7462683" y="5382436"/>
            <a:ext cx="3323304" cy="369332"/>
          </a:xfrm>
          <a:prstGeom prst="rect">
            <a:avLst/>
          </a:prstGeom>
          <a:noFill/>
        </p:spPr>
        <p:txBody>
          <a:bodyPr wrap="square" rtlCol="0">
            <a:spAutoFit/>
          </a:bodyPr>
          <a:lstStyle/>
          <a:p>
            <a:pPr algn="ctr"/>
            <a:r>
              <a:rPr lang="en-US" dirty="0"/>
              <a:t>Creating </a:t>
            </a:r>
            <a:r>
              <a:rPr lang="en-US" dirty="0" err="1"/>
              <a:t>vlan</a:t>
            </a:r>
            <a:endParaRPr lang="en-US" dirty="0"/>
          </a:p>
        </p:txBody>
      </p:sp>
    </p:spTree>
    <p:extLst>
      <p:ext uri="{BB962C8B-B14F-4D97-AF65-F5344CB8AC3E}">
        <p14:creationId xmlns:p14="http://schemas.microsoft.com/office/powerpoint/2010/main" val="339275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nodeType="after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8750"/>
                            </p:stCondLst>
                            <p:childTnLst>
                              <p:par>
                                <p:cTn id="35" presetID="42" presetClass="entr" presetSubtype="0" fill="hold" nodeType="afterEffect">
                                  <p:stCondLst>
                                    <p:cond delay="75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500"/>
                            </p:stCondLst>
                            <p:childTnLst>
                              <p:par>
                                <p:cTn id="41" presetID="42" presetClass="entr" presetSubtype="0" fill="hold" nodeType="afterEffect">
                                  <p:stCondLst>
                                    <p:cond delay="75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6" fill="hold">
                            <p:stCondLst>
                              <p:cond delay="12250"/>
                            </p:stCondLst>
                            <p:childTnLst>
                              <p:par>
                                <p:cTn id="47" presetID="16" presetClass="entr" presetSubtype="21" fill="hold" nodeType="afterEffect">
                                  <p:stCondLst>
                                    <p:cond delay="750"/>
                                  </p:stCondLst>
                                  <p:childTnLst>
                                    <p:set>
                                      <p:cBhvr>
                                        <p:cTn id="48" dur="1" fill="hold">
                                          <p:stCondLst>
                                            <p:cond delay="0"/>
                                          </p:stCondLst>
                                        </p:cTn>
                                        <p:tgtEl>
                                          <p:spTgt spid="5"/>
                                        </p:tgtEl>
                                        <p:attrNameLst>
                                          <p:attrName>style.visibility</p:attrName>
                                        </p:attrNameLst>
                                      </p:cBhvr>
                                      <p:to>
                                        <p:strVal val="visible"/>
                                      </p:to>
                                    </p:set>
                                    <p:animEffect transition="in" filter="barn(inVertical)">
                                      <p:cBhvr>
                                        <p:cTn id="4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56009-10ED-457E-1FA3-1A2A33E6F561}"/>
              </a:ext>
            </a:extLst>
          </p:cNvPr>
          <p:cNvSpPr>
            <a:spLocks noGrp="1"/>
          </p:cNvSpPr>
          <p:nvPr>
            <p:ph type="title"/>
          </p:nvPr>
        </p:nvSpPr>
        <p:spPr/>
        <p:txBody>
          <a:bodyPr/>
          <a:lstStyle/>
          <a:p>
            <a:r>
              <a:rPr lang="en-US" sz="4400" dirty="0">
                <a:solidFill>
                  <a:schemeClr val="tx1">
                    <a:lumMod val="50000"/>
                    <a:lumOff val="50000"/>
                  </a:schemeClr>
                </a:solidFill>
                <a:effectLst/>
                <a:latin typeface="Times New Roman" panose="02020603050405020304" pitchFamily="18" charset="0"/>
                <a:ea typeface="Calibri" panose="020F0502020204030204" pitchFamily="34" charset="0"/>
                <a:cs typeface="Mangal" panose="02040503050203030202" pitchFamily="18" charset="0"/>
              </a:rPr>
              <a:t>Cisco Design Continue..</a:t>
            </a:r>
            <a:r>
              <a:rPr lang="en-US" sz="4400" dirty="0">
                <a:effectLst/>
                <a:latin typeface="Times New Roman" panose="02020603050405020304" pitchFamily="18" charset="0"/>
                <a:ea typeface="Calibri" panose="020F0502020204030204" pitchFamily="34" charset="0"/>
                <a:cs typeface="Mangal" panose="02040503050203030202" pitchFamily="18" charset="0"/>
              </a:rPr>
              <a:t> </a:t>
            </a:r>
            <a:endParaRPr lang="en-US" dirty="0"/>
          </a:p>
        </p:txBody>
      </p:sp>
      <p:sp>
        <p:nvSpPr>
          <p:cNvPr id="3" name="Content Placeholder 2">
            <a:extLst>
              <a:ext uri="{FF2B5EF4-FFF2-40B4-BE49-F238E27FC236}">
                <a16:creationId xmlns:a16="http://schemas.microsoft.com/office/drawing/2014/main" id="{EE301B17-5EB7-7C6D-3EA2-5861B3F84C78}"/>
              </a:ext>
            </a:extLst>
          </p:cNvPr>
          <p:cNvSpPr>
            <a:spLocks noGrp="1"/>
          </p:cNvSpPr>
          <p:nvPr>
            <p:ph idx="1"/>
          </p:nvPr>
        </p:nvSpPr>
        <p:spPr>
          <a:xfrm>
            <a:off x="1295401" y="2556932"/>
            <a:ext cx="5125064" cy="3318936"/>
          </a:xfrm>
        </p:spPr>
        <p:txBody>
          <a:bodyPr>
            <a:normAutofit fontScale="92500" lnSpcReduction="10000"/>
          </a:bodyPr>
          <a:lstStyle/>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Telnet </a:t>
            </a:r>
          </a:p>
          <a:p>
            <a:pPr marL="0" indent="0" algn="jus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Telnet is a network protocol that allows a user to connect to a remote computer and access its command-line interface).</a:t>
            </a:r>
          </a:p>
          <a:p>
            <a:pPr marL="0" indent="0" algn="just">
              <a:buNone/>
            </a:pPr>
            <a:r>
              <a:rPr lang="en-US" sz="2000" dirty="0">
                <a:latin typeface="Times New Roman" panose="02020603050405020304" pitchFamily="18" charset="0"/>
                <a:ea typeface="Calibri" panose="020F0502020204030204" pitchFamily="34" charset="0"/>
                <a:cs typeface="Times New Roman" panose="02020603050405020304" pitchFamily="18" charset="0"/>
              </a:rPr>
              <a:t>Example : Remote Desktop Connection</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DNS </a:t>
            </a:r>
          </a:p>
          <a:p>
            <a:pPr marL="0" indent="0" algn="jus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Domain Name System server is a server that translates human-readable domain names into numerical IP addresses that computers can understand). </a:t>
            </a:r>
          </a:p>
        </p:txBody>
      </p:sp>
      <p:sp>
        <p:nvSpPr>
          <p:cNvPr id="4" name="Date Placeholder 3">
            <a:extLst>
              <a:ext uri="{FF2B5EF4-FFF2-40B4-BE49-F238E27FC236}">
                <a16:creationId xmlns:a16="http://schemas.microsoft.com/office/drawing/2014/main" id="{C99E6F4B-FA73-CC5D-516A-4493AB3A4414}"/>
              </a:ext>
            </a:extLst>
          </p:cNvPr>
          <p:cNvSpPr>
            <a:spLocks noGrp="1"/>
          </p:cNvSpPr>
          <p:nvPr>
            <p:ph type="dt" sz="half" idx="10"/>
          </p:nvPr>
        </p:nvSpPr>
        <p:spPr/>
        <p:txBody>
          <a:bodyPr/>
          <a:lstStyle/>
          <a:p>
            <a:fld id="{12E48245-B689-4DE1-8D8E-691B2270C963}" type="datetime1">
              <a:rPr lang="en-US" smtClean="0"/>
              <a:t>2023-01-08</a:t>
            </a:fld>
            <a:endParaRPr lang="en-US"/>
          </a:p>
        </p:txBody>
      </p:sp>
      <p:sp>
        <p:nvSpPr>
          <p:cNvPr id="5" name="Slide Number Placeholder 4">
            <a:extLst>
              <a:ext uri="{FF2B5EF4-FFF2-40B4-BE49-F238E27FC236}">
                <a16:creationId xmlns:a16="http://schemas.microsoft.com/office/drawing/2014/main" id="{5F6F28BC-024C-E45D-F81F-2712B4A6D3F2}"/>
              </a:ext>
            </a:extLst>
          </p:cNvPr>
          <p:cNvSpPr>
            <a:spLocks noGrp="1"/>
          </p:cNvSpPr>
          <p:nvPr>
            <p:ph type="sldNum" sz="quarter" idx="12"/>
          </p:nvPr>
        </p:nvSpPr>
        <p:spPr/>
        <p:txBody>
          <a:bodyPr/>
          <a:lstStyle/>
          <a:p>
            <a:fld id="{9E781F3D-E940-450B-B1F9-A1C2E54688BA}" type="slidenum">
              <a:rPr lang="en-US" smtClean="0"/>
              <a:t>11</a:t>
            </a:fld>
            <a:endParaRPr lang="en-US"/>
          </a:p>
        </p:txBody>
      </p:sp>
      <p:pic>
        <p:nvPicPr>
          <p:cNvPr id="7" name="Picture 6">
            <a:extLst>
              <a:ext uri="{FF2B5EF4-FFF2-40B4-BE49-F238E27FC236}">
                <a16:creationId xmlns:a16="http://schemas.microsoft.com/office/drawing/2014/main" id="{1AA504E8-808E-97E7-3C30-57643F7368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0465" y="2689224"/>
            <a:ext cx="5014451" cy="2876550"/>
          </a:xfrm>
          <a:prstGeom prst="rect">
            <a:avLst/>
          </a:prstGeom>
        </p:spPr>
      </p:pic>
      <p:sp>
        <p:nvSpPr>
          <p:cNvPr id="12" name="TextBox 11">
            <a:extLst>
              <a:ext uri="{FF2B5EF4-FFF2-40B4-BE49-F238E27FC236}">
                <a16:creationId xmlns:a16="http://schemas.microsoft.com/office/drawing/2014/main" id="{DA4E2E6C-54D3-163B-9DD4-41B649D84938}"/>
              </a:ext>
            </a:extLst>
          </p:cNvPr>
          <p:cNvSpPr txBox="1"/>
          <p:nvPr/>
        </p:nvSpPr>
        <p:spPr>
          <a:xfrm>
            <a:off x="7132075" y="5351489"/>
            <a:ext cx="3591230" cy="369332"/>
          </a:xfrm>
          <a:prstGeom prst="rect">
            <a:avLst/>
          </a:prstGeom>
          <a:noFill/>
        </p:spPr>
        <p:txBody>
          <a:bodyPr wrap="square" rtlCol="0">
            <a:spAutoFit/>
          </a:bodyPr>
          <a:lstStyle/>
          <a:p>
            <a:pPr algn="ct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Inter Vlan</a:t>
            </a:r>
            <a:endParaRPr lang="en-US" dirty="0"/>
          </a:p>
        </p:txBody>
      </p:sp>
    </p:spTree>
    <p:extLst>
      <p:ext uri="{BB962C8B-B14F-4D97-AF65-F5344CB8AC3E}">
        <p14:creationId xmlns:p14="http://schemas.microsoft.com/office/powerpoint/2010/main" val="1135920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E6CA6-B69F-5D61-2B4F-1546F444D962}"/>
              </a:ext>
            </a:extLst>
          </p:cNvPr>
          <p:cNvSpPr>
            <a:spLocks noGrp="1"/>
          </p:cNvSpPr>
          <p:nvPr>
            <p:ph type="title"/>
          </p:nvPr>
        </p:nvSpPr>
        <p:spPr/>
        <p:txBody>
          <a:bodyPr>
            <a:normAutofit/>
          </a:bodyPr>
          <a:lstStyle/>
          <a:p>
            <a:r>
              <a:rPr lang="en-US" sz="4800" dirty="0">
                <a:solidFill>
                  <a:schemeClr val="tx1">
                    <a:lumMod val="50000"/>
                    <a:lumOff val="50000"/>
                  </a:schemeClr>
                </a:solidFill>
                <a:latin typeface="Times New Roman" panose="02020603050405020304" pitchFamily="18" charset="0"/>
                <a:ea typeface="Calibri" panose="020F0502020204030204" pitchFamily="34" charset="0"/>
                <a:cs typeface="Mangal" panose="02040503050203030202" pitchFamily="18" charset="0"/>
              </a:rPr>
              <a:t>Cisco Design Continue..</a:t>
            </a:r>
            <a:r>
              <a:rPr lang="en-US" sz="4800" dirty="0">
                <a:latin typeface="Times New Roman" panose="02020603050405020304" pitchFamily="18" charset="0"/>
                <a:ea typeface="Calibri" panose="020F0502020204030204" pitchFamily="34" charset="0"/>
                <a:cs typeface="Mangal" panose="02040503050203030202" pitchFamily="18" charset="0"/>
              </a:rPr>
              <a:t> </a:t>
            </a:r>
            <a:endParaRPr lang="en-US" sz="48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60E4516-8AAD-0368-5C8C-342C7260B324}"/>
              </a:ext>
            </a:extLst>
          </p:cNvPr>
          <p:cNvSpPr>
            <a:spLocks noGrp="1"/>
          </p:cNvSpPr>
          <p:nvPr>
            <p:ph idx="1"/>
          </p:nvPr>
        </p:nvSpPr>
        <p:spPr/>
        <p:txBody>
          <a:bodyPr>
            <a:normAutofit/>
          </a:bodyPr>
          <a:lstStyle/>
          <a:p>
            <a:pPr marL="0" indent="0" algn="just">
              <a:buNone/>
            </a:pPr>
            <a:r>
              <a:rPr lang="en-US" sz="2000" dirty="0">
                <a:solidFill>
                  <a:srgbClr val="000000"/>
                </a:solidFill>
                <a:latin typeface="Times New Roman" panose="02020603050405020304" pitchFamily="18" charset="0"/>
                <a:cs typeface="Times New Roman" panose="02020603050405020304" pitchFamily="18" charset="0"/>
              </a:rPr>
              <a:t>Usage</a:t>
            </a:r>
          </a:p>
          <a:p>
            <a:pPr marL="514350" indent="-514350" algn="just">
              <a:buFont typeface="+mj-lt"/>
              <a:buAutoNum type="romanLcPeriod"/>
            </a:pPr>
            <a:r>
              <a:rPr lang="en-US" sz="2000" dirty="0">
                <a:solidFill>
                  <a:srgbClr val="000000"/>
                </a:solidFill>
                <a:latin typeface="Times New Roman" panose="02020603050405020304" pitchFamily="18" charset="0"/>
                <a:cs typeface="Times New Roman" panose="02020603050405020304" pitchFamily="18" charset="0"/>
              </a:rPr>
              <a:t>File share in network</a:t>
            </a:r>
          </a:p>
          <a:p>
            <a:pPr marL="514350" indent="-514350" algn="just">
              <a:buFont typeface="+mj-lt"/>
              <a:buAutoNum type="romanLcPeriod"/>
            </a:pPr>
            <a:r>
              <a:rPr lang="en-US" sz="2000" dirty="0">
                <a:solidFill>
                  <a:srgbClr val="000000"/>
                </a:solidFill>
                <a:latin typeface="Times New Roman" panose="02020603050405020304" pitchFamily="18" charset="0"/>
                <a:cs typeface="Times New Roman" panose="02020603050405020304" pitchFamily="18" charset="0"/>
              </a:rPr>
              <a:t>CN-pilot router installation</a:t>
            </a:r>
          </a:p>
        </p:txBody>
      </p:sp>
      <p:sp>
        <p:nvSpPr>
          <p:cNvPr id="4" name="Date Placeholder 3">
            <a:extLst>
              <a:ext uri="{FF2B5EF4-FFF2-40B4-BE49-F238E27FC236}">
                <a16:creationId xmlns:a16="http://schemas.microsoft.com/office/drawing/2014/main" id="{065D396B-9947-F4C7-1195-F0B4074969DB}"/>
              </a:ext>
            </a:extLst>
          </p:cNvPr>
          <p:cNvSpPr>
            <a:spLocks noGrp="1"/>
          </p:cNvSpPr>
          <p:nvPr>
            <p:ph type="dt" sz="half" idx="10"/>
          </p:nvPr>
        </p:nvSpPr>
        <p:spPr/>
        <p:txBody>
          <a:bodyPr/>
          <a:lstStyle/>
          <a:p>
            <a:fld id="{7BDB10E1-E4D2-434C-92E5-51E30FEDCDD2}" type="datetime1">
              <a:rPr lang="en-US" smtClean="0"/>
              <a:t>2023-01-08</a:t>
            </a:fld>
            <a:endParaRPr lang="en-US"/>
          </a:p>
        </p:txBody>
      </p:sp>
      <p:sp>
        <p:nvSpPr>
          <p:cNvPr id="8" name="Slide Number Placeholder 7">
            <a:extLst>
              <a:ext uri="{FF2B5EF4-FFF2-40B4-BE49-F238E27FC236}">
                <a16:creationId xmlns:a16="http://schemas.microsoft.com/office/drawing/2014/main" id="{F4B66AF1-53AF-7E16-600F-65CD5B59916E}"/>
              </a:ext>
            </a:extLst>
          </p:cNvPr>
          <p:cNvSpPr>
            <a:spLocks noGrp="1"/>
          </p:cNvSpPr>
          <p:nvPr>
            <p:ph type="sldNum" sz="quarter" idx="12"/>
          </p:nvPr>
        </p:nvSpPr>
        <p:spPr/>
        <p:txBody>
          <a:bodyPr/>
          <a:lstStyle/>
          <a:p>
            <a:fld id="{9E781F3D-E940-450B-B1F9-A1C2E54688BA}" type="slidenum">
              <a:rPr lang="en-US" smtClean="0"/>
              <a:t>12</a:t>
            </a:fld>
            <a:endParaRPr lang="en-US"/>
          </a:p>
        </p:txBody>
      </p:sp>
      <p:pic>
        <p:nvPicPr>
          <p:cNvPr id="7" name="Picture 6">
            <a:extLst>
              <a:ext uri="{FF2B5EF4-FFF2-40B4-BE49-F238E27FC236}">
                <a16:creationId xmlns:a16="http://schemas.microsoft.com/office/drawing/2014/main" id="{C3B8CF68-66E1-95A1-E98C-0BF5AEACE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6291" y="2540000"/>
            <a:ext cx="6096000" cy="3429000"/>
          </a:xfrm>
          <a:prstGeom prst="rect">
            <a:avLst/>
          </a:prstGeom>
        </p:spPr>
      </p:pic>
    </p:spTree>
    <p:extLst>
      <p:ext uri="{BB962C8B-B14F-4D97-AF65-F5344CB8AC3E}">
        <p14:creationId xmlns:p14="http://schemas.microsoft.com/office/powerpoint/2010/main" val="4186796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75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75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79C03-32E3-A165-3658-FFBF0501A51C}"/>
              </a:ext>
            </a:extLst>
          </p:cNvPr>
          <p:cNvSpPr>
            <a:spLocks noGrp="1"/>
          </p:cNvSpPr>
          <p:nvPr>
            <p:ph type="title"/>
          </p:nvPr>
        </p:nvSpPr>
        <p:spPr/>
        <p:txBody>
          <a:bodyPr>
            <a:normAutofit/>
          </a:bodyPr>
          <a:lstStyle/>
          <a:p>
            <a:r>
              <a:rPr lang="en-US" sz="4800" dirty="0">
                <a:effectLst/>
                <a:latin typeface="Times New Roman" panose="02020603050405020304" pitchFamily="18" charset="0"/>
                <a:ea typeface="Calibri" panose="020F0502020204030204" pitchFamily="34" charset="0"/>
                <a:cs typeface="Mangal" panose="02040503050203030202" pitchFamily="18" charset="0"/>
              </a:rPr>
              <a:t>Google Forms</a:t>
            </a:r>
            <a:endParaRPr lang="en-US" sz="3200" dirty="0"/>
          </a:p>
        </p:txBody>
      </p:sp>
      <p:sp>
        <p:nvSpPr>
          <p:cNvPr id="3" name="Content Placeholder 2">
            <a:extLst>
              <a:ext uri="{FF2B5EF4-FFF2-40B4-BE49-F238E27FC236}">
                <a16:creationId xmlns:a16="http://schemas.microsoft.com/office/drawing/2014/main" id="{C6C6C25C-A59B-CF2C-22FA-A2AFED684A88}"/>
              </a:ext>
            </a:extLst>
          </p:cNvPr>
          <p:cNvSpPr>
            <a:spLocks noGrp="1"/>
          </p:cNvSpPr>
          <p:nvPr>
            <p:ph idx="1"/>
          </p:nvPr>
        </p:nvSpPr>
        <p:spPr/>
        <p:txBody>
          <a:bodyPr>
            <a:normAutofit/>
          </a:bodyPr>
          <a:lstStyle/>
          <a:p>
            <a:pPr algn="just"/>
            <a:r>
              <a:rPr lang="en-US" sz="2000" dirty="0">
                <a:effectLst/>
                <a:latin typeface="Times New Roman" panose="02020603050405020304" pitchFamily="18" charset="0"/>
                <a:ea typeface="Calibri" panose="020F0502020204030204" pitchFamily="34" charset="0"/>
              </a:rPr>
              <a:t>Basics of google form, different question types, data collections </a:t>
            </a:r>
            <a:endParaRPr lang="en-US" sz="2800" dirty="0"/>
          </a:p>
        </p:txBody>
      </p:sp>
      <p:pic>
        <p:nvPicPr>
          <p:cNvPr id="7" name="Picture 6">
            <a:extLst>
              <a:ext uri="{FF2B5EF4-FFF2-40B4-BE49-F238E27FC236}">
                <a16:creationId xmlns:a16="http://schemas.microsoft.com/office/drawing/2014/main" id="{C9845BB4-4E0B-0CE2-A053-F6A0DD8BDC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5058" y="3007150"/>
            <a:ext cx="2905589" cy="3139651"/>
          </a:xfrm>
          <a:prstGeom prst="rect">
            <a:avLst/>
          </a:prstGeom>
        </p:spPr>
      </p:pic>
      <p:pic>
        <p:nvPicPr>
          <p:cNvPr id="9" name="Picture 8">
            <a:extLst>
              <a:ext uri="{FF2B5EF4-FFF2-40B4-BE49-F238E27FC236}">
                <a16:creationId xmlns:a16="http://schemas.microsoft.com/office/drawing/2014/main" id="{AFDEF648-0C8A-2513-F09F-A277F78F27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54855" y="3007150"/>
            <a:ext cx="3155950" cy="1885950"/>
          </a:xfrm>
          <a:prstGeom prst="rect">
            <a:avLst/>
          </a:prstGeom>
        </p:spPr>
      </p:pic>
      <p:sp>
        <p:nvSpPr>
          <p:cNvPr id="4" name="TextBox 3">
            <a:extLst>
              <a:ext uri="{FF2B5EF4-FFF2-40B4-BE49-F238E27FC236}">
                <a16:creationId xmlns:a16="http://schemas.microsoft.com/office/drawing/2014/main" id="{5742623B-0824-1712-5E87-108AAEE4EE85}"/>
              </a:ext>
            </a:extLst>
          </p:cNvPr>
          <p:cNvSpPr txBox="1"/>
          <p:nvPr/>
        </p:nvSpPr>
        <p:spPr>
          <a:xfrm>
            <a:off x="1295401" y="3007150"/>
            <a:ext cx="3425449" cy="2246769"/>
          </a:xfrm>
          <a:prstGeom prst="rect">
            <a:avLst/>
          </a:prstGeom>
          <a:noFill/>
        </p:spPr>
        <p:txBody>
          <a:bodyPr wrap="square" rtlCol="0">
            <a:spAutoFit/>
          </a:bodyPr>
          <a:lstStyle/>
          <a:p>
            <a:pPr marL="342900" indent="-342900" algn="just">
              <a:buFont typeface="Arial" panose="020B0604020202020204" pitchFamily="34" charset="0"/>
              <a:buChar char="•"/>
            </a:pPr>
            <a:r>
              <a:rPr lang="en-US" sz="2000" b="0" i="0" dirty="0">
                <a:solidFill>
                  <a:srgbClr val="374151"/>
                </a:solidFill>
                <a:effectLst/>
                <a:latin typeface="Times New Roman" panose="02020603050405020304" pitchFamily="18" charset="0"/>
                <a:cs typeface="Times New Roman" panose="02020603050405020304" pitchFamily="18" charset="0"/>
              </a:rPr>
              <a:t>Google Forms is a free online survey and quiz creation tool that is part of Google.</a:t>
            </a:r>
          </a:p>
          <a:p>
            <a:pPr marL="342900" indent="-342900" algn="just">
              <a:buFont typeface="Arial" panose="020B0604020202020204" pitchFamily="34" charset="0"/>
              <a:buChar char="•"/>
            </a:pPr>
            <a:r>
              <a:rPr lang="en-US" sz="2000" dirty="0">
                <a:solidFill>
                  <a:srgbClr val="374151"/>
                </a:solidFill>
                <a:latin typeface="Times New Roman" panose="02020603050405020304" pitchFamily="18" charset="0"/>
                <a:cs typeface="Times New Roman" panose="02020603050405020304" pitchFamily="18" charset="0"/>
              </a:rPr>
              <a:t>We practiced by creating google forms and sharing the link with the friends.</a:t>
            </a:r>
            <a:endParaRPr lang="en-US" sz="2000" dirty="0">
              <a:latin typeface="Times New Roman" panose="02020603050405020304" pitchFamily="18" charset="0"/>
              <a:cs typeface="Times New Roman" panose="02020603050405020304" pitchFamily="18" charset="0"/>
            </a:endParaRPr>
          </a:p>
        </p:txBody>
      </p:sp>
      <p:sp>
        <p:nvSpPr>
          <p:cNvPr id="6" name="Date Placeholder 5">
            <a:extLst>
              <a:ext uri="{FF2B5EF4-FFF2-40B4-BE49-F238E27FC236}">
                <a16:creationId xmlns:a16="http://schemas.microsoft.com/office/drawing/2014/main" id="{0A51E5DA-8EBC-9DB7-94FF-C7735D86ECDA}"/>
              </a:ext>
            </a:extLst>
          </p:cNvPr>
          <p:cNvSpPr>
            <a:spLocks noGrp="1"/>
          </p:cNvSpPr>
          <p:nvPr>
            <p:ph type="dt" sz="half" idx="10"/>
          </p:nvPr>
        </p:nvSpPr>
        <p:spPr/>
        <p:txBody>
          <a:bodyPr/>
          <a:lstStyle/>
          <a:p>
            <a:fld id="{5E31059F-FECB-40C1-9786-3ACF4E4F5286}" type="datetime1">
              <a:rPr lang="en-US" smtClean="0"/>
              <a:t>2023-01-08</a:t>
            </a:fld>
            <a:endParaRPr lang="en-US"/>
          </a:p>
        </p:txBody>
      </p:sp>
      <p:sp>
        <p:nvSpPr>
          <p:cNvPr id="12" name="Slide Number Placeholder 11">
            <a:extLst>
              <a:ext uri="{FF2B5EF4-FFF2-40B4-BE49-F238E27FC236}">
                <a16:creationId xmlns:a16="http://schemas.microsoft.com/office/drawing/2014/main" id="{BE89B3A0-F880-FE14-ADA5-D3C45AFE563A}"/>
              </a:ext>
            </a:extLst>
          </p:cNvPr>
          <p:cNvSpPr>
            <a:spLocks noGrp="1"/>
          </p:cNvSpPr>
          <p:nvPr>
            <p:ph type="sldNum" sz="quarter" idx="12"/>
          </p:nvPr>
        </p:nvSpPr>
        <p:spPr/>
        <p:txBody>
          <a:bodyPr/>
          <a:lstStyle/>
          <a:p>
            <a:fld id="{9E781F3D-E940-450B-B1F9-A1C2E54688BA}" type="slidenum">
              <a:rPr lang="en-US" smtClean="0"/>
              <a:t>13</a:t>
            </a:fld>
            <a:endParaRPr lang="en-US"/>
          </a:p>
        </p:txBody>
      </p:sp>
      <p:sp>
        <p:nvSpPr>
          <p:cNvPr id="8" name="TextBox 7">
            <a:extLst>
              <a:ext uri="{FF2B5EF4-FFF2-40B4-BE49-F238E27FC236}">
                <a16:creationId xmlns:a16="http://schemas.microsoft.com/office/drawing/2014/main" id="{5DAC026D-56F9-5472-F258-101EAA52CDD4}"/>
              </a:ext>
            </a:extLst>
          </p:cNvPr>
          <p:cNvSpPr txBox="1"/>
          <p:nvPr/>
        </p:nvSpPr>
        <p:spPr>
          <a:xfrm>
            <a:off x="8400598" y="5043945"/>
            <a:ext cx="2369574"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Google forms created for test</a:t>
            </a:r>
          </a:p>
        </p:txBody>
      </p:sp>
    </p:spTree>
    <p:extLst>
      <p:ext uri="{BB962C8B-B14F-4D97-AF65-F5344CB8AC3E}">
        <p14:creationId xmlns:p14="http://schemas.microsoft.com/office/powerpoint/2010/main" val="2951074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grpId="0"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16" presetClass="entr" presetSubtype="21" fill="hold" nodeType="afterEffect">
                                  <p:stCondLst>
                                    <p:cond delay="750"/>
                                  </p:stCondLst>
                                  <p:childTnLst>
                                    <p:set>
                                      <p:cBhvr>
                                        <p:cTn id="18" dur="1" fill="hold">
                                          <p:stCondLst>
                                            <p:cond delay="0"/>
                                          </p:stCondLst>
                                        </p:cTn>
                                        <p:tgtEl>
                                          <p:spTgt spid="7"/>
                                        </p:tgtEl>
                                        <p:attrNameLst>
                                          <p:attrName>style.visibility</p:attrName>
                                        </p:attrNameLst>
                                      </p:cBhvr>
                                      <p:to>
                                        <p:strVal val="visible"/>
                                      </p:to>
                                    </p:set>
                                    <p:animEffect transition="in" filter="barn(inVertical)">
                                      <p:cBhvr>
                                        <p:cTn id="19" dur="500"/>
                                        <p:tgtEl>
                                          <p:spTgt spid="7"/>
                                        </p:tgtEl>
                                      </p:cBhvr>
                                    </p:animEffect>
                                  </p:childTnLst>
                                </p:cTn>
                              </p:par>
                            </p:childTnLst>
                          </p:cTn>
                        </p:par>
                        <p:par>
                          <p:cTn id="20" fill="hold">
                            <p:stCondLst>
                              <p:cond delay="4750"/>
                            </p:stCondLst>
                            <p:childTnLst>
                              <p:par>
                                <p:cTn id="21" presetID="16" presetClass="entr" presetSubtype="21" fill="hold" nodeType="afterEffect">
                                  <p:stCondLst>
                                    <p:cond delay="750"/>
                                  </p:stCondLst>
                                  <p:childTnLst>
                                    <p:set>
                                      <p:cBhvr>
                                        <p:cTn id="22" dur="1" fill="hold">
                                          <p:stCondLst>
                                            <p:cond delay="0"/>
                                          </p:stCondLst>
                                        </p:cTn>
                                        <p:tgtEl>
                                          <p:spTgt spid="9"/>
                                        </p:tgtEl>
                                        <p:attrNameLst>
                                          <p:attrName>style.visibility</p:attrName>
                                        </p:attrNameLst>
                                      </p:cBhvr>
                                      <p:to>
                                        <p:strVal val="visible"/>
                                      </p:to>
                                    </p:set>
                                    <p:animEffect transition="in" filter="barn(inVertical)">
                                      <p:cBhvr>
                                        <p:cTn id="23" dur="500"/>
                                        <p:tgtEl>
                                          <p:spTgt spid="9"/>
                                        </p:tgtEl>
                                      </p:cBhvr>
                                    </p:animEffect>
                                  </p:childTnLst>
                                </p:cTn>
                              </p:par>
                            </p:childTnLst>
                          </p:cTn>
                        </p:par>
                        <p:par>
                          <p:cTn id="24" fill="hold">
                            <p:stCondLst>
                              <p:cond delay="6000"/>
                            </p:stCondLst>
                            <p:childTnLst>
                              <p:par>
                                <p:cTn id="25" presetID="42" presetClass="entr" presetSubtype="0" fill="hold" grpId="0" nodeType="afterEffect">
                                  <p:stCondLst>
                                    <p:cond delay="75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7FFB0-7846-590E-00F3-E8A2E56AED76}"/>
              </a:ext>
            </a:extLst>
          </p:cNvPr>
          <p:cNvSpPr>
            <a:spLocks noGrp="1"/>
          </p:cNvSpPr>
          <p:nvPr>
            <p:ph type="title"/>
          </p:nvPr>
        </p:nvSpPr>
        <p:spPr/>
        <p:txBody>
          <a:bodyPr>
            <a:normAutofit fontScale="90000"/>
          </a:bodyPr>
          <a:lstStyle/>
          <a:p>
            <a:r>
              <a:rPr lang="en-US" sz="4400" dirty="0">
                <a:effectLst/>
                <a:latin typeface="Times New Roman" panose="02020603050405020304" pitchFamily="18" charset="0"/>
                <a:ea typeface="Calibri" panose="020F0502020204030204" pitchFamily="34" charset="0"/>
                <a:cs typeface="Mangal" panose="02040503050203030202" pitchFamily="18" charset="0"/>
              </a:rPr>
              <a:t>Database Design and Different Operations</a:t>
            </a:r>
            <a:endParaRPr lang="en-US" dirty="0"/>
          </a:p>
        </p:txBody>
      </p:sp>
      <p:sp>
        <p:nvSpPr>
          <p:cNvPr id="3" name="Content Placeholder 2">
            <a:extLst>
              <a:ext uri="{FF2B5EF4-FFF2-40B4-BE49-F238E27FC236}">
                <a16:creationId xmlns:a16="http://schemas.microsoft.com/office/drawing/2014/main" id="{E69C6D07-344F-3E12-9ABA-249DD2A4BBD1}"/>
              </a:ext>
            </a:extLst>
          </p:cNvPr>
          <p:cNvSpPr>
            <a:spLocks noGrp="1"/>
          </p:cNvSpPr>
          <p:nvPr>
            <p:ph idx="1"/>
          </p:nvPr>
        </p:nvSpPr>
        <p:spPr>
          <a:xfrm>
            <a:off x="1295401" y="2556931"/>
            <a:ext cx="4528350" cy="3506517"/>
          </a:xfrm>
        </p:spPr>
        <p:txBody>
          <a:bodyPr>
            <a:normAutofit/>
          </a:bodyPr>
          <a:lstStyle/>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Database Creation </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Table Creation and Relations Between different tables</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CRUD Operation</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SQL Query</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Join </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Sub Query </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Aggregate Functions</a:t>
            </a:r>
            <a:endParaRPr lang="en-US" sz="28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B92415C-60AB-F830-C4DC-DF9F34716E4B}"/>
              </a:ext>
            </a:extLst>
          </p:cNvPr>
          <p:cNvSpPr txBox="1"/>
          <p:nvPr/>
        </p:nvSpPr>
        <p:spPr>
          <a:xfrm>
            <a:off x="7421430" y="2519758"/>
            <a:ext cx="5712542" cy="95410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CREATE TABLE orders (</a:t>
            </a:r>
          </a:p>
          <a:p>
            <a:r>
              <a:rPr lang="en-US" sz="1400" dirty="0">
                <a:latin typeface="Times New Roman" panose="02020603050405020304" pitchFamily="18" charset="0"/>
                <a:cs typeface="Times New Roman" panose="02020603050405020304" pitchFamily="18" charset="0"/>
              </a:rPr>
              <a:t>  id int PRIMARY KEY AUTO_INCREMENT,</a:t>
            </a:r>
          </a:p>
          <a:p>
            <a:r>
              <a:rPr lang="en-US" sz="1400" dirty="0">
                <a:latin typeface="Times New Roman" panose="02020603050405020304" pitchFamily="18" charset="0"/>
                <a:cs typeface="Times New Roman" panose="02020603050405020304" pitchFamily="18" charset="0"/>
              </a:rPr>
              <a:t>  user_id int,</a:t>
            </a:r>
          </a:p>
          <a:p>
            <a:r>
              <a:rPr lang="en-US" sz="1400" dirty="0">
                <a:latin typeface="Times New Roman" panose="02020603050405020304" pitchFamily="18" charset="0"/>
                <a:cs typeface="Times New Roman" panose="02020603050405020304" pitchFamily="18" charset="0"/>
              </a:rPr>
              <a:t>  FOREIGN</a:t>
            </a:r>
          </a:p>
        </p:txBody>
      </p:sp>
      <p:sp>
        <p:nvSpPr>
          <p:cNvPr id="5" name="Date Placeholder 4">
            <a:extLst>
              <a:ext uri="{FF2B5EF4-FFF2-40B4-BE49-F238E27FC236}">
                <a16:creationId xmlns:a16="http://schemas.microsoft.com/office/drawing/2014/main" id="{AA869172-37F0-4BBD-752B-1BB354508C73}"/>
              </a:ext>
            </a:extLst>
          </p:cNvPr>
          <p:cNvSpPr>
            <a:spLocks noGrp="1"/>
          </p:cNvSpPr>
          <p:nvPr>
            <p:ph type="dt" sz="half" idx="10"/>
          </p:nvPr>
        </p:nvSpPr>
        <p:spPr/>
        <p:txBody>
          <a:bodyPr/>
          <a:lstStyle/>
          <a:p>
            <a:fld id="{2A1F4AEE-4342-4B7E-A688-6C4C991B1BA1}" type="datetime1">
              <a:rPr lang="en-US" smtClean="0"/>
              <a:t>2023-01-08</a:t>
            </a:fld>
            <a:endParaRPr lang="en-US"/>
          </a:p>
        </p:txBody>
      </p:sp>
      <p:sp>
        <p:nvSpPr>
          <p:cNvPr id="9" name="Slide Number Placeholder 8">
            <a:extLst>
              <a:ext uri="{FF2B5EF4-FFF2-40B4-BE49-F238E27FC236}">
                <a16:creationId xmlns:a16="http://schemas.microsoft.com/office/drawing/2014/main" id="{BFC7D556-44A7-D8BC-C415-9E71C83A67EF}"/>
              </a:ext>
            </a:extLst>
          </p:cNvPr>
          <p:cNvSpPr>
            <a:spLocks noGrp="1"/>
          </p:cNvSpPr>
          <p:nvPr>
            <p:ph type="sldNum" sz="quarter" idx="12"/>
          </p:nvPr>
        </p:nvSpPr>
        <p:spPr/>
        <p:txBody>
          <a:bodyPr/>
          <a:lstStyle/>
          <a:p>
            <a:fld id="{9E781F3D-E940-450B-B1F9-A1C2E54688BA}" type="slidenum">
              <a:rPr lang="en-US" smtClean="0"/>
              <a:t>14</a:t>
            </a:fld>
            <a:endParaRPr lang="en-US"/>
          </a:p>
        </p:txBody>
      </p:sp>
      <p:pic>
        <p:nvPicPr>
          <p:cNvPr id="6" name="Picture 5">
            <a:extLst>
              <a:ext uri="{FF2B5EF4-FFF2-40B4-BE49-F238E27FC236}">
                <a16:creationId xmlns:a16="http://schemas.microsoft.com/office/drawing/2014/main" id="{9EA12510-E781-E6E2-9615-1892216CCD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9450" y="3799961"/>
            <a:ext cx="4696102" cy="2075907"/>
          </a:xfrm>
          <a:prstGeom prst="rect">
            <a:avLst/>
          </a:prstGeom>
        </p:spPr>
      </p:pic>
    </p:spTree>
    <p:extLst>
      <p:ext uri="{BB962C8B-B14F-4D97-AF65-F5344CB8AC3E}">
        <p14:creationId xmlns:p14="http://schemas.microsoft.com/office/powerpoint/2010/main" val="2947363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75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75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75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750"/>
                                  </p:stCondLst>
                                  <p:childTnLst>
                                    <p:set>
                                      <p:cBhvr>
                                        <p:cTn id="35" dur="1" fill="hold">
                                          <p:stCondLst>
                                            <p:cond delay="0"/>
                                          </p:stCondLst>
                                        </p:cTn>
                                        <p:tgtEl>
                                          <p:spTgt spid="3">
                                            <p:txEl>
                                              <p:pRg st="4" end="4"/>
                                            </p:txEl>
                                          </p:spTgt>
                                        </p:tgtEl>
                                        <p:attrNameLst>
                                          <p:attrName>style.visibility</p:attrName>
                                        </p:attrNameLst>
                                      </p:cBhvr>
                                      <p:to>
                                        <p:strVal val="visible"/>
                                      </p:to>
                                    </p:set>
                                    <p:animEffect transition="in" filter="fade">
                                      <p:cBhvr>
                                        <p:cTn id="36" dur="1000"/>
                                        <p:tgtEl>
                                          <p:spTgt spid="3">
                                            <p:txEl>
                                              <p:pRg st="4" end="4"/>
                                            </p:txEl>
                                          </p:spTgt>
                                        </p:tgtEl>
                                      </p:cBhvr>
                                    </p:animEffect>
                                    <p:anim calcmode="lin" valueType="num">
                                      <p:cBhvr>
                                        <p:cTn id="3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750"/>
                                  </p:stCondLst>
                                  <p:childTnLst>
                                    <p:set>
                                      <p:cBhvr>
                                        <p:cTn id="40" dur="1" fill="hold">
                                          <p:stCondLst>
                                            <p:cond delay="0"/>
                                          </p:stCondLst>
                                        </p:cTn>
                                        <p:tgtEl>
                                          <p:spTgt spid="3">
                                            <p:txEl>
                                              <p:pRg st="5" end="5"/>
                                            </p:txEl>
                                          </p:spTgt>
                                        </p:tgtEl>
                                        <p:attrNameLst>
                                          <p:attrName>style.visibility</p:attrName>
                                        </p:attrNameLst>
                                      </p:cBhvr>
                                      <p:to>
                                        <p:strVal val="visible"/>
                                      </p:to>
                                    </p:set>
                                    <p:animEffect transition="in" filter="fade">
                                      <p:cBhvr>
                                        <p:cTn id="41" dur="1000"/>
                                        <p:tgtEl>
                                          <p:spTgt spid="3">
                                            <p:txEl>
                                              <p:pRg st="5" end="5"/>
                                            </p:txEl>
                                          </p:spTgt>
                                        </p:tgtEl>
                                      </p:cBhvr>
                                    </p:animEffect>
                                    <p:anim calcmode="lin" valueType="num">
                                      <p:cBhvr>
                                        <p:cTn id="4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5" end="5"/>
                                            </p:txEl>
                                          </p:spTgt>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75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fade">
                                      <p:cBhvr>
                                        <p:cTn id="46" dur="1000"/>
                                        <p:tgtEl>
                                          <p:spTgt spid="3">
                                            <p:txEl>
                                              <p:pRg st="6" end="6"/>
                                            </p:txEl>
                                          </p:spTgt>
                                        </p:tgtEl>
                                      </p:cBhvr>
                                    </p:animEffect>
                                    <p:anim calcmode="lin" valueType="num">
                                      <p:cBhvr>
                                        <p:cTn id="4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750"/>
                                  </p:stCondLst>
                                  <p:childTnLst>
                                    <p:set>
                                      <p:cBhvr>
                                        <p:cTn id="52" dur="1" fill="hold">
                                          <p:stCondLst>
                                            <p:cond delay="0"/>
                                          </p:stCondLst>
                                        </p:cTn>
                                        <p:tgtEl>
                                          <p:spTgt spid="4">
                                            <p:txEl>
                                              <p:pRg st="0" end="0"/>
                                            </p:txEl>
                                          </p:spTgt>
                                        </p:tgtEl>
                                        <p:attrNameLst>
                                          <p:attrName>style.visibility</p:attrName>
                                        </p:attrNameLst>
                                      </p:cBhvr>
                                      <p:to>
                                        <p:strVal val="visible"/>
                                      </p:to>
                                    </p:set>
                                    <p:animEffect transition="in" filter="fade">
                                      <p:cBhvr>
                                        <p:cTn id="53" dur="1000"/>
                                        <p:tgtEl>
                                          <p:spTgt spid="4">
                                            <p:txEl>
                                              <p:pRg st="0" end="0"/>
                                            </p:txEl>
                                          </p:spTgt>
                                        </p:tgtEl>
                                      </p:cBhvr>
                                    </p:animEffect>
                                    <p:anim calcmode="lin" valueType="num">
                                      <p:cBhvr>
                                        <p:cTn id="54"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55" dur="1000" fill="hold"/>
                                        <p:tgtEl>
                                          <p:spTgt spid="4">
                                            <p:txEl>
                                              <p:pRg st="0" end="0"/>
                                            </p:txEl>
                                          </p:spTgt>
                                        </p:tgtEl>
                                        <p:attrNameLst>
                                          <p:attrName>ppt_y</p:attrName>
                                        </p:attrNameLst>
                                      </p:cBhvr>
                                      <p:tavLst>
                                        <p:tav tm="0">
                                          <p:val>
                                            <p:strVal val="#ppt_y+.1"/>
                                          </p:val>
                                        </p:tav>
                                        <p:tav tm="100000">
                                          <p:val>
                                            <p:strVal val="#ppt_y"/>
                                          </p:val>
                                        </p:tav>
                                      </p:tavLst>
                                    </p:anim>
                                  </p:childTnLst>
                                </p:cTn>
                              </p:par>
                              <p:par>
                                <p:cTn id="56" presetID="42" presetClass="entr" presetSubtype="0" fill="hold" nodeType="withEffect">
                                  <p:stCondLst>
                                    <p:cond delay="750"/>
                                  </p:stCondLst>
                                  <p:childTnLst>
                                    <p:set>
                                      <p:cBhvr>
                                        <p:cTn id="57" dur="1" fill="hold">
                                          <p:stCondLst>
                                            <p:cond delay="0"/>
                                          </p:stCondLst>
                                        </p:cTn>
                                        <p:tgtEl>
                                          <p:spTgt spid="4">
                                            <p:txEl>
                                              <p:pRg st="1" end="1"/>
                                            </p:txEl>
                                          </p:spTgt>
                                        </p:tgtEl>
                                        <p:attrNameLst>
                                          <p:attrName>style.visibility</p:attrName>
                                        </p:attrNameLst>
                                      </p:cBhvr>
                                      <p:to>
                                        <p:strVal val="visible"/>
                                      </p:to>
                                    </p:set>
                                    <p:animEffect transition="in" filter="fade">
                                      <p:cBhvr>
                                        <p:cTn id="58" dur="1000"/>
                                        <p:tgtEl>
                                          <p:spTgt spid="4">
                                            <p:txEl>
                                              <p:pRg st="1" end="1"/>
                                            </p:txEl>
                                          </p:spTgt>
                                        </p:tgtEl>
                                      </p:cBhvr>
                                    </p:animEffect>
                                    <p:anim calcmode="lin" valueType="num">
                                      <p:cBhvr>
                                        <p:cTn id="59"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60" dur="1000" fill="hold"/>
                                        <p:tgtEl>
                                          <p:spTgt spid="4">
                                            <p:txEl>
                                              <p:pRg st="1" end="1"/>
                                            </p:txEl>
                                          </p:spTgt>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750"/>
                                  </p:stCondLst>
                                  <p:childTnLst>
                                    <p:set>
                                      <p:cBhvr>
                                        <p:cTn id="62" dur="1" fill="hold">
                                          <p:stCondLst>
                                            <p:cond delay="0"/>
                                          </p:stCondLst>
                                        </p:cTn>
                                        <p:tgtEl>
                                          <p:spTgt spid="4">
                                            <p:txEl>
                                              <p:pRg st="2" end="2"/>
                                            </p:txEl>
                                          </p:spTgt>
                                        </p:tgtEl>
                                        <p:attrNameLst>
                                          <p:attrName>style.visibility</p:attrName>
                                        </p:attrNameLst>
                                      </p:cBhvr>
                                      <p:to>
                                        <p:strVal val="visible"/>
                                      </p:to>
                                    </p:set>
                                    <p:animEffect transition="in" filter="fade">
                                      <p:cBhvr>
                                        <p:cTn id="63" dur="1000"/>
                                        <p:tgtEl>
                                          <p:spTgt spid="4">
                                            <p:txEl>
                                              <p:pRg st="2" end="2"/>
                                            </p:txEl>
                                          </p:spTgt>
                                        </p:tgtEl>
                                      </p:cBhvr>
                                    </p:animEffect>
                                    <p:anim calcmode="lin" valueType="num">
                                      <p:cBhvr>
                                        <p:cTn id="64"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65" dur="1000" fill="hold"/>
                                        <p:tgtEl>
                                          <p:spTgt spid="4">
                                            <p:txEl>
                                              <p:pRg st="2" end="2"/>
                                            </p:txEl>
                                          </p:spTgt>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750"/>
                                  </p:stCondLst>
                                  <p:childTnLst>
                                    <p:set>
                                      <p:cBhvr>
                                        <p:cTn id="67" dur="1" fill="hold">
                                          <p:stCondLst>
                                            <p:cond delay="0"/>
                                          </p:stCondLst>
                                        </p:cTn>
                                        <p:tgtEl>
                                          <p:spTgt spid="4">
                                            <p:txEl>
                                              <p:pRg st="3" end="3"/>
                                            </p:txEl>
                                          </p:spTgt>
                                        </p:tgtEl>
                                        <p:attrNameLst>
                                          <p:attrName>style.visibility</p:attrName>
                                        </p:attrNameLst>
                                      </p:cBhvr>
                                      <p:to>
                                        <p:strVal val="visible"/>
                                      </p:to>
                                    </p:set>
                                    <p:animEffect transition="in" filter="fade">
                                      <p:cBhvr>
                                        <p:cTn id="68" dur="1000"/>
                                        <p:tgtEl>
                                          <p:spTgt spid="4">
                                            <p:txEl>
                                              <p:pRg st="3" end="3"/>
                                            </p:txEl>
                                          </p:spTgt>
                                        </p:tgtEl>
                                      </p:cBhvr>
                                    </p:animEffect>
                                    <p:anim calcmode="lin" valueType="num">
                                      <p:cBhvr>
                                        <p:cTn id="69"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70"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00CDC7-F2FD-25D4-B4C4-737102A30ABD}"/>
              </a:ext>
            </a:extLst>
          </p:cNvPr>
          <p:cNvSpPr>
            <a:spLocks noGrp="1"/>
          </p:cNvSpPr>
          <p:nvPr>
            <p:ph idx="1"/>
          </p:nvPr>
        </p:nvSpPr>
        <p:spPr>
          <a:xfrm>
            <a:off x="1091215" y="2542339"/>
            <a:ext cx="10278647" cy="3334678"/>
          </a:xfrm>
        </p:spPr>
        <p:txBody>
          <a:bodyPr>
            <a:normAutofit/>
          </a:bodyPr>
          <a:lstStyle/>
          <a:p>
            <a:pPr marL="0" indent="0">
              <a:buNone/>
            </a:pPr>
            <a:r>
              <a:rPr lang="en-US" sz="2000" dirty="0">
                <a:latin typeface="Times New Roman" panose="02020603050405020304" pitchFamily="18" charset="0"/>
                <a:cs typeface="Times New Roman" panose="02020603050405020304" pitchFamily="18" charset="0"/>
              </a:rPr>
              <a:t>CRUD Operation (CRUD stands for Create, Read, Update, and Delete).</a:t>
            </a:r>
          </a:p>
          <a:p>
            <a:pPr marL="0" indent="0">
              <a:buNone/>
            </a:pPr>
            <a:r>
              <a:rPr lang="en-US" sz="2000" dirty="0">
                <a:latin typeface="Times New Roman" panose="02020603050405020304" pitchFamily="18" charset="0"/>
                <a:cs typeface="Times New Roman" panose="02020603050405020304" pitchFamily="18" charset="0"/>
              </a:rPr>
              <a:t>SQL Query </a:t>
            </a:r>
          </a:p>
          <a:p>
            <a:r>
              <a:rPr lang="en-US" sz="2000" dirty="0">
                <a:latin typeface="Times New Roman" panose="02020603050405020304" pitchFamily="18" charset="0"/>
                <a:cs typeface="Times New Roman" panose="02020603050405020304" pitchFamily="18" charset="0"/>
              </a:rPr>
              <a:t>SELECT: Used to retrieve data from the database.(SELECT * FROM users WHERE age &gt; 25;)</a:t>
            </a:r>
          </a:p>
          <a:p>
            <a:r>
              <a:rPr lang="en-US" sz="2000" dirty="0">
                <a:latin typeface="Times New Roman" panose="02020603050405020304" pitchFamily="18" charset="0"/>
                <a:cs typeface="Times New Roman" panose="02020603050405020304" pitchFamily="18" charset="0"/>
              </a:rPr>
              <a:t>INSERT: Used to insert new data into the database.</a:t>
            </a:r>
          </a:p>
          <a:p>
            <a:r>
              <a:rPr lang="en-US" sz="2000" dirty="0">
                <a:latin typeface="Times New Roman" panose="02020603050405020304" pitchFamily="18" charset="0"/>
                <a:cs typeface="Times New Roman" panose="02020603050405020304" pitchFamily="18" charset="0"/>
              </a:rPr>
              <a:t>UPDATE: Used to modify existing data in the database.</a:t>
            </a:r>
          </a:p>
          <a:p>
            <a:r>
              <a:rPr lang="en-US" sz="2000" dirty="0">
                <a:latin typeface="Times New Roman" panose="02020603050405020304" pitchFamily="18" charset="0"/>
                <a:cs typeface="Times New Roman" panose="02020603050405020304" pitchFamily="18" charset="0"/>
              </a:rPr>
              <a:t>DELETE: Used to delete data from the database.</a:t>
            </a:r>
          </a:p>
          <a:p>
            <a:r>
              <a:rPr lang="en-US" sz="2000" dirty="0">
                <a:latin typeface="Times New Roman" panose="02020603050405020304" pitchFamily="18" charset="0"/>
                <a:cs typeface="Times New Roman" panose="02020603050405020304" pitchFamily="18" charset="0"/>
              </a:rPr>
              <a:t>CREATE: Used to create new tables or other objects in the database.</a:t>
            </a:r>
          </a:p>
        </p:txBody>
      </p:sp>
      <p:sp>
        <p:nvSpPr>
          <p:cNvPr id="2" name="Date Placeholder 1">
            <a:extLst>
              <a:ext uri="{FF2B5EF4-FFF2-40B4-BE49-F238E27FC236}">
                <a16:creationId xmlns:a16="http://schemas.microsoft.com/office/drawing/2014/main" id="{0370EA85-295B-2F14-B953-01A0729521D5}"/>
              </a:ext>
            </a:extLst>
          </p:cNvPr>
          <p:cNvSpPr>
            <a:spLocks noGrp="1"/>
          </p:cNvSpPr>
          <p:nvPr>
            <p:ph type="dt" sz="half" idx="10"/>
          </p:nvPr>
        </p:nvSpPr>
        <p:spPr/>
        <p:txBody>
          <a:bodyPr/>
          <a:lstStyle/>
          <a:p>
            <a:fld id="{3418D972-F5E8-4278-B841-A8572B4F5A3E}" type="datetime1">
              <a:rPr lang="en-US" smtClean="0"/>
              <a:t>2023-01-08</a:t>
            </a:fld>
            <a:endParaRPr lang="en-US"/>
          </a:p>
        </p:txBody>
      </p:sp>
      <p:sp>
        <p:nvSpPr>
          <p:cNvPr id="7" name="Slide Number Placeholder 6">
            <a:extLst>
              <a:ext uri="{FF2B5EF4-FFF2-40B4-BE49-F238E27FC236}">
                <a16:creationId xmlns:a16="http://schemas.microsoft.com/office/drawing/2014/main" id="{16BDDC11-4C5C-2B5E-965B-880838A10027}"/>
              </a:ext>
            </a:extLst>
          </p:cNvPr>
          <p:cNvSpPr>
            <a:spLocks noGrp="1"/>
          </p:cNvSpPr>
          <p:nvPr>
            <p:ph type="sldNum" sz="quarter" idx="12"/>
          </p:nvPr>
        </p:nvSpPr>
        <p:spPr/>
        <p:txBody>
          <a:bodyPr/>
          <a:lstStyle/>
          <a:p>
            <a:fld id="{9E781F3D-E940-450B-B1F9-A1C2E54688BA}" type="slidenum">
              <a:rPr lang="en-US" smtClean="0"/>
              <a:t>15</a:t>
            </a:fld>
            <a:endParaRPr lang="en-US"/>
          </a:p>
        </p:txBody>
      </p:sp>
      <p:sp>
        <p:nvSpPr>
          <p:cNvPr id="4" name="Title 1">
            <a:extLst>
              <a:ext uri="{FF2B5EF4-FFF2-40B4-BE49-F238E27FC236}">
                <a16:creationId xmlns:a16="http://schemas.microsoft.com/office/drawing/2014/main" id="{C4C3AB6C-04EA-A2E6-0695-72033385A6B2}"/>
              </a:ext>
            </a:extLst>
          </p:cNvPr>
          <p:cNvSpPr>
            <a:spLocks noGrp="1"/>
          </p:cNvSpPr>
          <p:nvPr>
            <p:ph type="title"/>
          </p:nvPr>
        </p:nvSpPr>
        <p:spPr>
          <a:xfrm>
            <a:off x="1295402" y="982132"/>
            <a:ext cx="9601196" cy="1303867"/>
          </a:xfrm>
        </p:spPr>
        <p:txBody>
          <a:bodyPr>
            <a:normAutofit/>
          </a:bodyPr>
          <a:lstStyle/>
          <a:p>
            <a:r>
              <a:rPr lang="en-US" sz="4400" dirty="0">
                <a:solidFill>
                  <a:schemeClr val="tx1">
                    <a:lumMod val="50000"/>
                    <a:lumOff val="50000"/>
                  </a:schemeClr>
                </a:solidFill>
                <a:effectLst/>
                <a:latin typeface="Times New Roman" panose="02020603050405020304" pitchFamily="18" charset="0"/>
                <a:ea typeface="Calibri" panose="020F0502020204030204" pitchFamily="34" charset="0"/>
                <a:cs typeface="Mangal" panose="02040503050203030202" pitchFamily="18" charset="0"/>
              </a:rPr>
              <a:t>Database Continue..</a:t>
            </a:r>
            <a:endParaRPr lang="en-US" dirty="0">
              <a:solidFill>
                <a:schemeClr val="tx1">
                  <a:lumMod val="50000"/>
                  <a:lumOff val="50000"/>
                </a:schemeClr>
              </a:solidFill>
            </a:endParaRPr>
          </a:p>
        </p:txBody>
      </p:sp>
    </p:spTree>
    <p:extLst>
      <p:ext uri="{BB962C8B-B14F-4D97-AF65-F5344CB8AC3E}">
        <p14:creationId xmlns:p14="http://schemas.microsoft.com/office/powerpoint/2010/main" val="4253408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75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75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75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75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75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1000"/>
                                        <p:tgtEl>
                                          <p:spTgt spid="3">
                                            <p:txEl>
                                              <p:pRg st="5" end="5"/>
                                            </p:txEl>
                                          </p:spTgt>
                                        </p:tgtEl>
                                      </p:cBhvr>
                                    </p:animEffect>
                                    <p:anim calcmode="lin" valueType="num">
                                      <p:cBhvr>
                                        <p:cTn id="3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75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1000"/>
                                        <p:tgtEl>
                                          <p:spTgt spid="3">
                                            <p:txEl>
                                              <p:pRg st="6" end="6"/>
                                            </p:txEl>
                                          </p:spTgt>
                                        </p:tgtEl>
                                      </p:cBhvr>
                                    </p:animEffect>
                                    <p:anim calcmode="lin" valueType="num">
                                      <p:cBhvr>
                                        <p:cTn id="38"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40" fill="hold">
                            <p:stCondLst>
                              <p:cond delay="1750"/>
                            </p:stCondLst>
                            <p:childTnLst>
                              <p:par>
                                <p:cTn id="41" presetID="42" presetClass="entr" presetSubtype="0" fill="hold" grpId="0" nodeType="afterEffect">
                                  <p:stCondLst>
                                    <p:cond delay="750"/>
                                  </p:stCondLst>
                                  <p:childTnLst>
                                    <p:set>
                                      <p:cBhvr>
                                        <p:cTn id="42" dur="1" fill="hold">
                                          <p:stCondLst>
                                            <p:cond delay="0"/>
                                          </p:stCondLst>
                                        </p:cTn>
                                        <p:tgtEl>
                                          <p:spTgt spid="4"/>
                                        </p:tgtEl>
                                        <p:attrNameLst>
                                          <p:attrName>style.visibility</p:attrName>
                                        </p:attrNameLst>
                                      </p:cBhvr>
                                      <p:to>
                                        <p:strVal val="visible"/>
                                      </p:to>
                                    </p:set>
                                    <p:animEffect transition="in" filter="fade">
                                      <p:cBhvr>
                                        <p:cTn id="43" dur="1000"/>
                                        <p:tgtEl>
                                          <p:spTgt spid="4"/>
                                        </p:tgtEl>
                                      </p:cBhvr>
                                    </p:animEffect>
                                    <p:anim calcmode="lin" valueType="num">
                                      <p:cBhvr>
                                        <p:cTn id="44" dur="1000" fill="hold"/>
                                        <p:tgtEl>
                                          <p:spTgt spid="4"/>
                                        </p:tgtEl>
                                        <p:attrNameLst>
                                          <p:attrName>ppt_x</p:attrName>
                                        </p:attrNameLst>
                                      </p:cBhvr>
                                      <p:tavLst>
                                        <p:tav tm="0">
                                          <p:val>
                                            <p:strVal val="#ppt_x"/>
                                          </p:val>
                                        </p:tav>
                                        <p:tav tm="100000">
                                          <p:val>
                                            <p:strVal val="#ppt_x"/>
                                          </p:val>
                                        </p:tav>
                                      </p:tavLst>
                                    </p:anim>
                                    <p:anim calcmode="lin" valueType="num">
                                      <p:cBhvr>
                                        <p:cTn id="4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5857425-0439-3D56-55C9-DAF270E5F5D3}"/>
              </a:ext>
            </a:extLst>
          </p:cNvPr>
          <p:cNvSpPr>
            <a:spLocks noGrp="1"/>
          </p:cNvSpPr>
          <p:nvPr>
            <p:ph type="dt" sz="half" idx="10"/>
          </p:nvPr>
        </p:nvSpPr>
        <p:spPr/>
        <p:txBody>
          <a:bodyPr/>
          <a:lstStyle/>
          <a:p>
            <a:fld id="{12E48245-B689-4DE1-8D8E-691B2270C963}" type="datetime1">
              <a:rPr lang="en-US" smtClean="0"/>
              <a:t>2023-01-08</a:t>
            </a:fld>
            <a:endParaRPr lang="en-US"/>
          </a:p>
        </p:txBody>
      </p:sp>
      <p:sp>
        <p:nvSpPr>
          <p:cNvPr id="5" name="Slide Number Placeholder 4">
            <a:extLst>
              <a:ext uri="{FF2B5EF4-FFF2-40B4-BE49-F238E27FC236}">
                <a16:creationId xmlns:a16="http://schemas.microsoft.com/office/drawing/2014/main" id="{BC7A2C4B-F5E7-7EAF-5A6E-3187C26EF0D4}"/>
              </a:ext>
            </a:extLst>
          </p:cNvPr>
          <p:cNvSpPr>
            <a:spLocks noGrp="1"/>
          </p:cNvSpPr>
          <p:nvPr>
            <p:ph type="sldNum" sz="quarter" idx="12"/>
          </p:nvPr>
        </p:nvSpPr>
        <p:spPr/>
        <p:txBody>
          <a:bodyPr/>
          <a:lstStyle/>
          <a:p>
            <a:fld id="{9E781F3D-E940-450B-B1F9-A1C2E54688BA}" type="slidenum">
              <a:rPr lang="en-US" smtClean="0"/>
              <a:t>16</a:t>
            </a:fld>
            <a:endParaRPr lang="en-US"/>
          </a:p>
        </p:txBody>
      </p:sp>
      <p:pic>
        <p:nvPicPr>
          <p:cNvPr id="7" name="Picture 6">
            <a:extLst>
              <a:ext uri="{FF2B5EF4-FFF2-40B4-BE49-F238E27FC236}">
                <a16:creationId xmlns:a16="http://schemas.microsoft.com/office/drawing/2014/main" id="{6BEFD8D6-B8C7-F536-22A2-2C0A325364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0339" y="819366"/>
            <a:ext cx="7838981" cy="4462848"/>
          </a:xfrm>
          <a:prstGeom prst="rect">
            <a:avLst/>
          </a:prstGeom>
        </p:spPr>
      </p:pic>
    </p:spTree>
    <p:extLst>
      <p:ext uri="{BB962C8B-B14F-4D97-AF65-F5344CB8AC3E}">
        <p14:creationId xmlns:p14="http://schemas.microsoft.com/office/powerpoint/2010/main" val="18287873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4766E-6032-FC45-BD96-2580A3601591}"/>
              </a:ext>
            </a:extLst>
          </p:cNvPr>
          <p:cNvSpPr>
            <a:spLocks noGrp="1"/>
          </p:cNvSpPr>
          <p:nvPr>
            <p:ph type="title"/>
          </p:nvPr>
        </p:nvSpPr>
        <p:spPr/>
        <p:txBody>
          <a:bodyPr/>
          <a:lstStyle/>
          <a:p>
            <a:r>
              <a:rPr lang="en-US" dirty="0"/>
              <a:t>PHP</a:t>
            </a:r>
          </a:p>
        </p:txBody>
      </p:sp>
      <p:sp>
        <p:nvSpPr>
          <p:cNvPr id="3" name="Content Placeholder 2">
            <a:extLst>
              <a:ext uri="{FF2B5EF4-FFF2-40B4-BE49-F238E27FC236}">
                <a16:creationId xmlns:a16="http://schemas.microsoft.com/office/drawing/2014/main" id="{03EAE0FB-6045-6B09-04DF-8F443EF215BA}"/>
              </a:ext>
            </a:extLst>
          </p:cNvPr>
          <p:cNvSpPr>
            <a:spLocks noGrp="1"/>
          </p:cNvSpPr>
          <p:nvPr>
            <p:ph idx="1"/>
          </p:nvPr>
        </p:nvSpPr>
        <p:spPr>
          <a:xfrm>
            <a:off x="1366683" y="2359742"/>
            <a:ext cx="9529913" cy="3823430"/>
          </a:xfrm>
        </p:spPr>
        <p:txBody>
          <a:bodyPr>
            <a:noAutofit/>
          </a:bodyPr>
          <a:lstStyle/>
          <a:p>
            <a:pPr algn="just"/>
            <a:r>
              <a:rPr kumimoji="0" 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rPr>
              <a:t>PHP Syntax</a:t>
            </a:r>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Variables,  Echo and Print</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Data types </a:t>
            </a: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String, Integer, Character, Constant and so on)</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Operator, Conditional Statement</a:t>
            </a:r>
            <a:endPar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Loop, Function, Array &amp; its types, Supper Global Variable, Datetime.</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Session &amp; Cookie, Exception Handling</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Database and MySQL</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Database module generate SQL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80A8EF88-77D4-B42F-7025-4872FE9D95ED}"/>
              </a:ext>
            </a:extLst>
          </p:cNvPr>
          <p:cNvSpPr>
            <a:spLocks noGrp="1"/>
          </p:cNvSpPr>
          <p:nvPr>
            <p:ph type="dt" sz="half" idx="10"/>
          </p:nvPr>
        </p:nvSpPr>
        <p:spPr/>
        <p:txBody>
          <a:bodyPr/>
          <a:lstStyle/>
          <a:p>
            <a:fld id="{D592A76C-9F8A-4E74-8767-8A17BE8D4F9B}" type="datetime1">
              <a:rPr lang="en-US" smtClean="0"/>
              <a:t>2023-01-08</a:t>
            </a:fld>
            <a:endParaRPr lang="en-US"/>
          </a:p>
        </p:txBody>
      </p:sp>
      <p:sp>
        <p:nvSpPr>
          <p:cNvPr id="8" name="Slide Number Placeholder 7">
            <a:extLst>
              <a:ext uri="{FF2B5EF4-FFF2-40B4-BE49-F238E27FC236}">
                <a16:creationId xmlns:a16="http://schemas.microsoft.com/office/drawing/2014/main" id="{1AECA9A8-69E1-6C86-32C7-A4DFCF9B6ABB}"/>
              </a:ext>
            </a:extLst>
          </p:cNvPr>
          <p:cNvSpPr>
            <a:spLocks noGrp="1"/>
          </p:cNvSpPr>
          <p:nvPr>
            <p:ph type="sldNum" sz="quarter" idx="12"/>
          </p:nvPr>
        </p:nvSpPr>
        <p:spPr/>
        <p:txBody>
          <a:bodyPr/>
          <a:lstStyle/>
          <a:p>
            <a:fld id="{9E781F3D-E940-450B-B1F9-A1C2E54688BA}" type="slidenum">
              <a:rPr lang="en-US" smtClean="0"/>
              <a:t>17</a:t>
            </a:fld>
            <a:endParaRPr lang="en-US"/>
          </a:p>
        </p:txBody>
      </p:sp>
    </p:spTree>
    <p:extLst>
      <p:ext uri="{BB962C8B-B14F-4D97-AF65-F5344CB8AC3E}">
        <p14:creationId xmlns:p14="http://schemas.microsoft.com/office/powerpoint/2010/main" val="1633185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grpId="0"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grpId="0"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grpId="0"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grpId="0" nodeType="after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8750"/>
                            </p:stCondLst>
                            <p:childTnLst>
                              <p:par>
                                <p:cTn id="35" presetID="42" presetClass="entr" presetSubtype="0" fill="hold" grpId="0" nodeType="afterEffect">
                                  <p:stCondLst>
                                    <p:cond delay="75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500"/>
                            </p:stCondLst>
                            <p:childTnLst>
                              <p:par>
                                <p:cTn id="41" presetID="42" presetClass="entr" presetSubtype="0" fill="hold" grpId="0" nodeType="afterEffect">
                                  <p:stCondLst>
                                    <p:cond delay="75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6" fill="hold">
                            <p:stCondLst>
                              <p:cond delay="12250"/>
                            </p:stCondLst>
                            <p:childTnLst>
                              <p:par>
                                <p:cTn id="47" presetID="42" presetClass="entr" presetSubtype="0" fill="hold" grpId="0" nodeType="afterEffect">
                                  <p:stCondLst>
                                    <p:cond delay="75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C74F61-359A-B30C-629A-8A4C175D44B2}"/>
              </a:ext>
            </a:extLst>
          </p:cNvPr>
          <p:cNvSpPr>
            <a:spLocks noGrp="1"/>
          </p:cNvSpPr>
          <p:nvPr>
            <p:ph idx="1"/>
          </p:nvPr>
        </p:nvSpPr>
        <p:spPr>
          <a:xfrm>
            <a:off x="1295401" y="2406171"/>
            <a:ext cx="9601196" cy="3318936"/>
          </a:xfrm>
        </p:spPr>
        <p:txBody>
          <a:bodyPr/>
          <a:lstStyle/>
          <a:p>
            <a:pPr marL="0" indent="0">
              <a:buNone/>
            </a:pPr>
            <a:r>
              <a:rPr lang="en-US" sz="2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Database Module</a:t>
            </a:r>
          </a:p>
          <a:p>
            <a:pPr marL="514350" indent="-514350">
              <a:buAutoNum type="romanLcPeriod"/>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Install the necessary software and libraries: Depending on the database module we are using, we installed specific software and libraries in order to use it. </a:t>
            </a:r>
          </a:p>
          <a:p>
            <a:pPr marL="514350" indent="-514350">
              <a:buAutoNum type="romanLcPeriod"/>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Configure the database module: Once the necessary software and libraries were installed, we need to configure the database module to connect to the DBMS.</a:t>
            </a:r>
          </a:p>
          <a:p>
            <a:pPr marL="514350" indent="-514350">
              <a:buAutoNum type="romanLcPeriod"/>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Test the connection: After configuring the database module, we test the connection to ensure that it is working properly. </a:t>
            </a:r>
            <a:endPar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Date Placeholder 3">
            <a:extLst>
              <a:ext uri="{FF2B5EF4-FFF2-40B4-BE49-F238E27FC236}">
                <a16:creationId xmlns:a16="http://schemas.microsoft.com/office/drawing/2014/main" id="{47B6D385-0124-B821-EA92-4BE815C05763}"/>
              </a:ext>
            </a:extLst>
          </p:cNvPr>
          <p:cNvSpPr>
            <a:spLocks noGrp="1"/>
          </p:cNvSpPr>
          <p:nvPr>
            <p:ph type="dt" sz="half" idx="10"/>
          </p:nvPr>
        </p:nvSpPr>
        <p:spPr/>
        <p:txBody>
          <a:bodyPr/>
          <a:lstStyle/>
          <a:p>
            <a:fld id="{12E48245-B689-4DE1-8D8E-691B2270C963}" type="datetime1">
              <a:rPr lang="en-US" smtClean="0"/>
              <a:t>2023-01-08</a:t>
            </a:fld>
            <a:endParaRPr lang="en-US"/>
          </a:p>
        </p:txBody>
      </p:sp>
      <p:sp>
        <p:nvSpPr>
          <p:cNvPr id="5" name="Slide Number Placeholder 4">
            <a:extLst>
              <a:ext uri="{FF2B5EF4-FFF2-40B4-BE49-F238E27FC236}">
                <a16:creationId xmlns:a16="http://schemas.microsoft.com/office/drawing/2014/main" id="{B9D44A7D-0CBF-0F97-941E-008937EAEA55}"/>
              </a:ext>
            </a:extLst>
          </p:cNvPr>
          <p:cNvSpPr>
            <a:spLocks noGrp="1"/>
          </p:cNvSpPr>
          <p:nvPr>
            <p:ph type="sldNum" sz="quarter" idx="12"/>
          </p:nvPr>
        </p:nvSpPr>
        <p:spPr/>
        <p:txBody>
          <a:bodyPr/>
          <a:lstStyle/>
          <a:p>
            <a:fld id="{9E781F3D-E940-450B-B1F9-A1C2E54688BA}" type="slidenum">
              <a:rPr lang="en-US" smtClean="0"/>
              <a:t>18</a:t>
            </a:fld>
            <a:endParaRPr lang="en-US"/>
          </a:p>
        </p:txBody>
      </p:sp>
      <p:pic>
        <p:nvPicPr>
          <p:cNvPr id="7" name="Picture 6">
            <a:extLst>
              <a:ext uri="{FF2B5EF4-FFF2-40B4-BE49-F238E27FC236}">
                <a16:creationId xmlns:a16="http://schemas.microsoft.com/office/drawing/2014/main" id="{81CD65BF-8661-76DE-A06D-C9B083395012}"/>
              </a:ext>
            </a:extLst>
          </p:cNvPr>
          <p:cNvPicPr>
            <a:picLocks noChangeAspect="1"/>
          </p:cNvPicPr>
          <p:nvPr/>
        </p:nvPicPr>
        <p:blipFill rotWithShape="1">
          <a:blip r:embed="rId2"/>
          <a:srcRect b="10105"/>
          <a:stretch/>
        </p:blipFill>
        <p:spPr>
          <a:xfrm>
            <a:off x="5893210" y="4789542"/>
            <a:ext cx="5423988" cy="1179458"/>
          </a:xfrm>
          <a:prstGeom prst="rect">
            <a:avLst/>
          </a:prstGeom>
        </p:spPr>
      </p:pic>
      <p:sp>
        <p:nvSpPr>
          <p:cNvPr id="10" name="TextBox 9">
            <a:extLst>
              <a:ext uri="{FF2B5EF4-FFF2-40B4-BE49-F238E27FC236}">
                <a16:creationId xmlns:a16="http://schemas.microsoft.com/office/drawing/2014/main" id="{19CB89B7-CA2D-36C1-198E-533686CFB28C}"/>
              </a:ext>
            </a:extLst>
          </p:cNvPr>
          <p:cNvSpPr txBox="1"/>
          <p:nvPr/>
        </p:nvSpPr>
        <p:spPr>
          <a:xfrm>
            <a:off x="1295400" y="664493"/>
            <a:ext cx="10021797" cy="1692771"/>
          </a:xfrm>
          <a:prstGeom prst="rect">
            <a:avLst/>
          </a:prstGeom>
          <a:noFill/>
        </p:spPr>
        <p:txBody>
          <a:bodyPr wrap="square" rtlCol="0">
            <a:spAutoFit/>
          </a:bodyPr>
          <a:lstStyle/>
          <a:p>
            <a:r>
              <a:rPr kumimoji="0" lang="en-US" sz="2400" b="0" i="0" u="none" strike="noStrike" kern="1200" cap="none" spc="0" normalizeH="0" baseline="0" noProof="0" dirty="0">
                <a:ln w="3175" cmpd="sng">
                  <a:noFill/>
                </a:ln>
                <a:solidFill>
                  <a:prstClr val="black">
                    <a:lumMod val="85000"/>
                    <a:lumOff val="15000"/>
                  </a:prstClr>
                </a:solidFill>
                <a:effectLst/>
                <a:uLnTx/>
                <a:uFillTx/>
                <a:latin typeface="Times New Roman" panose="02020603050405020304" pitchFamily="18" charset="0"/>
                <a:ea typeface="+mj-ea"/>
                <a:cs typeface="Times New Roman" panose="02020603050405020304" pitchFamily="18" charset="0"/>
              </a:rPr>
              <a:t>Database and MySQL</a:t>
            </a:r>
            <a:br>
              <a:rPr kumimoji="0" lang="en-US" sz="2200" b="0" i="0" u="none" strike="noStrike" kern="1200" cap="none" spc="0" normalizeH="0" baseline="0" noProof="0" dirty="0">
                <a:ln w="3175" cmpd="sng">
                  <a:noFill/>
                </a:ln>
                <a:solidFill>
                  <a:prstClr val="black">
                    <a:lumMod val="85000"/>
                    <a:lumOff val="15000"/>
                  </a:prstClr>
                </a:solidFill>
                <a:effectLst/>
                <a:uLnTx/>
                <a:uFillTx/>
                <a:latin typeface="Garamond" panose="02020404030301010803"/>
                <a:ea typeface="+mj-ea"/>
                <a:cs typeface="+mj-cs"/>
              </a:rPr>
            </a:br>
            <a:r>
              <a:rPr kumimoji="0" lang="en-US" sz="2000" b="0" i="0" u="none" strike="noStrike" kern="1200" cap="none" spc="0" normalizeH="0" baseline="0" noProof="0" dirty="0">
                <a:ln w="3175" cmpd="sng">
                  <a:noFill/>
                </a:ln>
                <a:solidFill>
                  <a:prstClr val="black">
                    <a:lumMod val="85000"/>
                    <a:lumOff val="15000"/>
                  </a:prstClr>
                </a:solidFill>
                <a:effectLst/>
                <a:uLnTx/>
                <a:uFillTx/>
                <a:latin typeface="Times New Roman" panose="02020603050405020304" pitchFamily="18" charset="0"/>
                <a:ea typeface="+mj-ea"/>
                <a:cs typeface="Times New Roman" panose="02020603050405020304" pitchFamily="18" charset="0"/>
              </a:rPr>
              <a:t>A database management system (DBMS) is software that is used to create and manage databases.</a:t>
            </a:r>
            <a:br>
              <a:rPr kumimoji="0" lang="en-US" sz="2000" b="0" i="0" u="none" strike="noStrike" kern="1200" cap="none" spc="0" normalizeH="0" baseline="0" noProof="0" dirty="0">
                <a:ln w="3175" cmpd="sng">
                  <a:noFill/>
                </a:ln>
                <a:solidFill>
                  <a:prstClr val="black">
                    <a:lumMod val="85000"/>
                    <a:lumOff val="15000"/>
                  </a:prstClr>
                </a:solidFill>
                <a:effectLst/>
                <a:uLnTx/>
                <a:uFillTx/>
                <a:latin typeface="Times New Roman" panose="02020603050405020304" pitchFamily="18" charset="0"/>
                <a:ea typeface="+mj-ea"/>
                <a:cs typeface="Times New Roman" panose="02020603050405020304" pitchFamily="18" charset="0"/>
              </a:rPr>
            </a:br>
            <a:r>
              <a:rPr kumimoji="0" lang="en-US" sz="2000" b="0" i="0" u="none" strike="noStrike" kern="1200" cap="none" spc="0" normalizeH="0" baseline="0" noProof="0" dirty="0">
                <a:ln w="3175" cmpd="sng">
                  <a:noFill/>
                </a:ln>
                <a:solidFill>
                  <a:prstClr val="black">
                    <a:lumMod val="85000"/>
                    <a:lumOff val="15000"/>
                  </a:prstClr>
                </a:solidFill>
                <a:effectLst/>
                <a:uLnTx/>
                <a:uFillTx/>
                <a:latin typeface="Times New Roman" panose="02020603050405020304" pitchFamily="18" charset="0"/>
                <a:ea typeface="+mj-ea"/>
                <a:cs typeface="Times New Roman" panose="02020603050405020304" pitchFamily="18" charset="0"/>
              </a:rPr>
              <a:t>MySQL is a popular open-source DBMS that is widely used on the web. It is known for its speed, reliability, and flexibility.</a:t>
            </a:r>
            <a:endParaRPr lang="en-US" dirty="0"/>
          </a:p>
        </p:txBody>
      </p:sp>
    </p:spTree>
    <p:extLst>
      <p:ext uri="{BB962C8B-B14F-4D97-AF65-F5344CB8AC3E}">
        <p14:creationId xmlns:p14="http://schemas.microsoft.com/office/powerpoint/2010/main" val="24893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75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1000"/>
                                        <p:tgtEl>
                                          <p:spTgt spid="10">
                                            <p:txEl>
                                              <p:pRg st="0" end="0"/>
                                            </p:txEl>
                                          </p:spTgt>
                                        </p:tgtEl>
                                      </p:cBhvr>
                                    </p:animEffect>
                                    <p:anim calcmode="lin" valueType="num">
                                      <p:cBhvr>
                                        <p:cTn id="8"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nodeType="after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8750"/>
                            </p:stCondLst>
                            <p:childTnLst>
                              <p:par>
                                <p:cTn id="35" presetID="16" presetClass="entr" presetSubtype="21" fill="hold" nodeType="afterEffect">
                                  <p:stCondLst>
                                    <p:cond delay="750"/>
                                  </p:stCondLst>
                                  <p:childTnLst>
                                    <p:set>
                                      <p:cBhvr>
                                        <p:cTn id="36" dur="1" fill="hold">
                                          <p:stCondLst>
                                            <p:cond delay="0"/>
                                          </p:stCondLst>
                                        </p:cTn>
                                        <p:tgtEl>
                                          <p:spTgt spid="7"/>
                                        </p:tgtEl>
                                        <p:attrNameLst>
                                          <p:attrName>style.visibility</p:attrName>
                                        </p:attrNameLst>
                                      </p:cBhvr>
                                      <p:to>
                                        <p:strVal val="visible"/>
                                      </p:to>
                                    </p:set>
                                    <p:animEffect transition="in" filter="barn(inVertical)">
                                      <p:cBhvr>
                                        <p:cTn id="3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7DC51-A7DB-D69C-C8CD-D268E8948F5D}"/>
              </a:ext>
            </a:extLst>
          </p:cNvPr>
          <p:cNvSpPr>
            <a:spLocks noGrp="1"/>
          </p:cNvSpPr>
          <p:nvPr>
            <p:ph type="title"/>
          </p:nvPr>
        </p:nvSpPr>
        <p:spPr>
          <a:xfrm>
            <a:off x="1295401" y="609600"/>
            <a:ext cx="9601196" cy="1351934"/>
          </a:xfrm>
        </p:spPr>
        <p:txBody>
          <a:bodyPr>
            <a:noAutofit/>
          </a:bodyPr>
          <a:lstStyle/>
          <a:p>
            <a:pPr>
              <a:lnSpc>
                <a:spcPct val="150000"/>
              </a:lnSpc>
            </a:pPr>
            <a:r>
              <a:rPr lang="en-US" dirty="0">
                <a:latin typeface="Times New Roman" panose="02020603050405020304" pitchFamily="18" charset="0"/>
                <a:cs typeface="Times New Roman" panose="02020603050405020304" pitchFamily="18" charset="0"/>
              </a:rPr>
              <a:t>Database Module generate SQL</a:t>
            </a:r>
          </a:p>
        </p:txBody>
      </p:sp>
      <p:sp>
        <p:nvSpPr>
          <p:cNvPr id="3" name="Content Placeholder 2">
            <a:extLst>
              <a:ext uri="{FF2B5EF4-FFF2-40B4-BE49-F238E27FC236}">
                <a16:creationId xmlns:a16="http://schemas.microsoft.com/office/drawing/2014/main" id="{A558AE77-9C6E-6174-4269-080CC040D176}"/>
              </a:ext>
            </a:extLst>
          </p:cNvPr>
          <p:cNvSpPr>
            <a:spLocks noGrp="1"/>
          </p:cNvSpPr>
          <p:nvPr>
            <p:ph idx="1"/>
          </p:nvPr>
        </p:nvSpPr>
        <p:spPr/>
        <p:txBody>
          <a:bodyPr>
            <a:normAutofit/>
          </a:bodyPr>
          <a:lstStyle/>
          <a:p>
            <a:pPr algn="just"/>
            <a:r>
              <a:rPr lang="en-US" sz="2000" dirty="0">
                <a:latin typeface="Times New Roman" panose="02020603050405020304" pitchFamily="18" charset="0"/>
                <a:cs typeface="Times New Roman" panose="02020603050405020304" pitchFamily="18" charset="0"/>
              </a:rPr>
              <a:t>PHP database module have the ability to generate SQL (Structured Query Language) statements based on user input or other criteria.</a:t>
            </a:r>
          </a:p>
          <a:p>
            <a:pPr algn="just"/>
            <a:r>
              <a:rPr lang="en-US" sz="2000" dirty="0">
                <a:latin typeface="Times New Roman" panose="02020603050405020304" pitchFamily="18" charset="0"/>
                <a:cs typeface="Times New Roman" panose="02020603050405020304" pitchFamily="18" charset="0"/>
              </a:rPr>
              <a:t>SQL is the standard language for interacting with relational databases, and is used to perform various operations such as querying data, inserting, updating, and deleting records, and creating and modifying database objects such as tables and views.</a:t>
            </a:r>
          </a:p>
        </p:txBody>
      </p:sp>
      <p:sp>
        <p:nvSpPr>
          <p:cNvPr id="4" name="Date Placeholder 3">
            <a:extLst>
              <a:ext uri="{FF2B5EF4-FFF2-40B4-BE49-F238E27FC236}">
                <a16:creationId xmlns:a16="http://schemas.microsoft.com/office/drawing/2014/main" id="{282AF718-9D5C-FE56-D418-233CF9EBC8B0}"/>
              </a:ext>
            </a:extLst>
          </p:cNvPr>
          <p:cNvSpPr>
            <a:spLocks noGrp="1"/>
          </p:cNvSpPr>
          <p:nvPr>
            <p:ph type="dt" sz="half" idx="10"/>
          </p:nvPr>
        </p:nvSpPr>
        <p:spPr/>
        <p:txBody>
          <a:bodyPr/>
          <a:lstStyle/>
          <a:p>
            <a:fld id="{12E48245-B689-4DE1-8D8E-691B2270C963}" type="datetime1">
              <a:rPr lang="en-US" smtClean="0"/>
              <a:t>2023-01-08</a:t>
            </a:fld>
            <a:endParaRPr lang="en-US"/>
          </a:p>
        </p:txBody>
      </p:sp>
      <p:sp>
        <p:nvSpPr>
          <p:cNvPr id="5" name="Slide Number Placeholder 4">
            <a:extLst>
              <a:ext uri="{FF2B5EF4-FFF2-40B4-BE49-F238E27FC236}">
                <a16:creationId xmlns:a16="http://schemas.microsoft.com/office/drawing/2014/main" id="{F44EB50F-D02A-5BF3-9F9C-AB44C6DA8E53}"/>
              </a:ext>
            </a:extLst>
          </p:cNvPr>
          <p:cNvSpPr>
            <a:spLocks noGrp="1"/>
          </p:cNvSpPr>
          <p:nvPr>
            <p:ph type="sldNum" sz="quarter" idx="12"/>
          </p:nvPr>
        </p:nvSpPr>
        <p:spPr/>
        <p:txBody>
          <a:bodyPr/>
          <a:lstStyle/>
          <a:p>
            <a:fld id="{9E781F3D-E940-450B-B1F9-A1C2E54688BA}" type="slidenum">
              <a:rPr lang="en-US" smtClean="0"/>
              <a:t>19</a:t>
            </a:fld>
            <a:endParaRPr lang="en-US"/>
          </a:p>
        </p:txBody>
      </p:sp>
    </p:spTree>
    <p:extLst>
      <p:ext uri="{BB962C8B-B14F-4D97-AF65-F5344CB8AC3E}">
        <p14:creationId xmlns:p14="http://schemas.microsoft.com/office/powerpoint/2010/main" val="2460688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1000"/>
                                        <p:tgtEl>
                                          <p:spTgt spid="3">
                                            <p:txEl>
                                              <p:pRg st="0" end="0"/>
                                            </p:txEl>
                                          </p:spTgt>
                                        </p:tgtEl>
                                      </p:cBhvr>
                                    </p:animEffect>
                                    <p:anim calcmode="lin" valueType="num">
                                      <p:cBhvr>
                                        <p:cTn id="20"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BF7CE-F4D9-AFB5-F28D-05CA28179D9B}"/>
              </a:ext>
            </a:extLst>
          </p:cNvPr>
          <p:cNvSpPr>
            <a:spLocks noGrp="1"/>
          </p:cNvSpPr>
          <p:nvPr>
            <p:ph type="title"/>
          </p:nvPr>
        </p:nvSpPr>
        <p:spPr/>
        <p:txBody>
          <a:bodyPr>
            <a:normAutofit/>
          </a:bodyPr>
          <a:lstStyle/>
          <a:p>
            <a:r>
              <a:rPr lang="en-US" sz="4800"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F2C78908-9DCC-1120-F244-90852AE4DC11}"/>
              </a:ext>
            </a:extLst>
          </p:cNvPr>
          <p:cNvSpPr>
            <a:spLocks noGrp="1"/>
          </p:cNvSpPr>
          <p:nvPr>
            <p:ph idx="1"/>
          </p:nvPr>
        </p:nvSpPr>
        <p:spPr>
          <a:xfrm>
            <a:off x="1295402" y="2509381"/>
            <a:ext cx="9517142" cy="3880773"/>
          </a:xfrm>
        </p:spPr>
        <p:txBody>
          <a:bodyPr>
            <a:normAutofit lnSpcReduction="10000"/>
          </a:bodyPr>
          <a:lstStyle/>
          <a:p>
            <a:pPr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On-the-Job training (OJT) is a type of training that occurs in the workplace, rather than in a classroom or other learning environment. </a:t>
            </a:r>
          </a:p>
          <a:p>
            <a:pPr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It typically involves a trainee being given the opportunity to learn new skills and knowledge by working alongside more experienced colleagues, who can provide guidance and support as needed.</a:t>
            </a:r>
          </a:p>
          <a:p>
            <a:pPr algn="just">
              <a:lnSpc>
                <a:spcPct val="150000"/>
              </a:lnSpc>
              <a:buFont typeface="Arial" panose="020B0604020202020204" pitchFamily="34" charset="0"/>
              <a:buChar char="•"/>
            </a:pPr>
            <a:r>
              <a:rPr lang="en-US" sz="2000" dirty="0">
                <a:solidFill>
                  <a:srgbClr val="000000"/>
                </a:solidFill>
                <a:effectLst/>
                <a:latin typeface="Times New Roman" panose="02020603050405020304" pitchFamily="18" charset="0"/>
                <a:ea typeface="Times New Roman" panose="02020603050405020304" pitchFamily="18" charset="0"/>
              </a:rPr>
              <a:t>OJT is important not only to teach trainee regarding their chosen career but also to show trainee the reality about working. The trainee will be exposed to the actual work related to the course that they are taking. </a:t>
            </a:r>
            <a:endParaRPr lang="en-US" sz="2000" dirty="0">
              <a:effectLst/>
              <a:latin typeface="Times New Roman" panose="02020603050405020304" pitchFamily="18" charset="0"/>
              <a:ea typeface="Times New Roman" panose="02020603050405020304" pitchFamily="18" charset="0"/>
            </a:endParaRPr>
          </a:p>
          <a:p>
            <a:pPr algn="just">
              <a:lnSpc>
                <a:spcPct val="150000"/>
              </a:lnSpc>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2EF0A65F-81DD-FB37-3693-BF9AE58B83E2}"/>
              </a:ext>
            </a:extLst>
          </p:cNvPr>
          <p:cNvSpPr>
            <a:spLocks noGrp="1"/>
          </p:cNvSpPr>
          <p:nvPr>
            <p:ph type="dt" sz="half" idx="10"/>
          </p:nvPr>
        </p:nvSpPr>
        <p:spPr/>
        <p:txBody>
          <a:bodyPr/>
          <a:lstStyle/>
          <a:p>
            <a:fld id="{0C3A15A2-CA5F-4934-9E21-B93E11A7B88F}" type="datetime1">
              <a:rPr lang="en-US" smtClean="0"/>
              <a:t>2023-01-08</a:t>
            </a:fld>
            <a:endParaRPr lang="en-US"/>
          </a:p>
        </p:txBody>
      </p:sp>
      <p:sp>
        <p:nvSpPr>
          <p:cNvPr id="8" name="Slide Number Placeholder 7">
            <a:extLst>
              <a:ext uri="{FF2B5EF4-FFF2-40B4-BE49-F238E27FC236}">
                <a16:creationId xmlns:a16="http://schemas.microsoft.com/office/drawing/2014/main" id="{1707FAC5-53FD-D3A3-88F3-5AB205F78E9F}"/>
              </a:ext>
            </a:extLst>
          </p:cNvPr>
          <p:cNvSpPr>
            <a:spLocks noGrp="1"/>
          </p:cNvSpPr>
          <p:nvPr>
            <p:ph type="sldNum" sz="quarter" idx="12"/>
          </p:nvPr>
        </p:nvSpPr>
        <p:spPr/>
        <p:txBody>
          <a:bodyPr/>
          <a:lstStyle/>
          <a:p>
            <a:fld id="{9E781F3D-E940-450B-B1F9-A1C2E54688BA}" type="slidenum">
              <a:rPr lang="en-US" smtClean="0"/>
              <a:t>2</a:t>
            </a:fld>
            <a:endParaRPr lang="en-US"/>
          </a:p>
        </p:txBody>
      </p:sp>
    </p:spTree>
    <p:extLst>
      <p:ext uri="{BB962C8B-B14F-4D97-AF65-F5344CB8AC3E}">
        <p14:creationId xmlns:p14="http://schemas.microsoft.com/office/powerpoint/2010/main" val="642283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678DE-415C-4616-784D-5F8B7D349F1E}"/>
              </a:ext>
            </a:extLst>
          </p:cNvPr>
          <p:cNvSpPr>
            <a:spLocks noGrp="1"/>
          </p:cNvSpPr>
          <p:nvPr>
            <p:ph type="title"/>
          </p:nvPr>
        </p:nvSpPr>
        <p:spPr>
          <a:xfrm>
            <a:off x="1295402" y="628175"/>
            <a:ext cx="9601196" cy="1303867"/>
          </a:xfrm>
        </p:spPr>
        <p:txBody>
          <a:bodyPr/>
          <a:lstStyle/>
          <a:p>
            <a:r>
              <a:rPr lang="en-US" dirty="0">
                <a:latin typeface="Times New Roman" panose="02020603050405020304" pitchFamily="18" charset="0"/>
                <a:cs typeface="Times New Roman" panose="02020603050405020304" pitchFamily="18" charset="0"/>
              </a:rPr>
              <a:t>Database Module generate code</a:t>
            </a:r>
          </a:p>
        </p:txBody>
      </p:sp>
      <p:sp>
        <p:nvSpPr>
          <p:cNvPr id="3" name="Content Placeholder 2">
            <a:extLst>
              <a:ext uri="{FF2B5EF4-FFF2-40B4-BE49-F238E27FC236}">
                <a16:creationId xmlns:a16="http://schemas.microsoft.com/office/drawing/2014/main" id="{1E61D6F0-6B90-16A5-C2CD-BEB95D442C1C}"/>
              </a:ext>
            </a:extLst>
          </p:cNvPr>
          <p:cNvSpPr>
            <a:spLocks noGrp="1"/>
          </p:cNvSpPr>
          <p:nvPr>
            <p:ph idx="1"/>
          </p:nvPr>
        </p:nvSpPr>
        <p:spPr>
          <a:xfrm>
            <a:off x="1295402" y="2458065"/>
            <a:ext cx="9601196" cy="3657599"/>
          </a:xfrm>
        </p:spPr>
        <p:txBody>
          <a:bodyPr>
            <a:normAutofit/>
          </a:bodyPr>
          <a:lstStyle/>
          <a:p>
            <a:pPr marL="0" indent="0">
              <a:buNone/>
            </a:pPr>
            <a:r>
              <a:rPr lang="en-US" sz="1400" dirty="0">
                <a:latin typeface="Times New Roman" panose="02020603050405020304" pitchFamily="18" charset="0"/>
                <a:cs typeface="Times New Roman" panose="02020603050405020304" pitchFamily="18" charset="0"/>
              </a:rPr>
              <a:t>public function </a:t>
            </a:r>
            <a:r>
              <a:rPr lang="en-US" sz="1400" dirty="0" err="1">
                <a:latin typeface="Times New Roman" panose="02020603050405020304" pitchFamily="18" charset="0"/>
                <a:cs typeface="Times New Roman" panose="02020603050405020304" pitchFamily="18" charset="0"/>
              </a:rPr>
              <a:t>getCategorybyId</a:t>
            </a:r>
            <a:r>
              <a:rPr lang="en-US" sz="1400" dirty="0">
                <a:latin typeface="Times New Roman" panose="02020603050405020304" pitchFamily="18" charset="0"/>
                <a:cs typeface="Times New Roman" panose="02020603050405020304" pitchFamily="18" charset="0"/>
              </a:rPr>
              <a:t>($category_id,$</a:t>
            </a:r>
            <a:r>
              <a:rPr lang="en-US" sz="1400" dirty="0" err="1">
                <a:latin typeface="Times New Roman" panose="02020603050405020304" pitchFamily="18" charset="0"/>
                <a:cs typeface="Times New Roman" panose="02020603050405020304" pitchFamily="18" charset="0"/>
              </a:rPr>
              <a:t>is_die</a:t>
            </a:r>
            <a:r>
              <a:rPr lang="en-US" sz="1400" dirty="0">
                <a:latin typeface="Times New Roman" panose="02020603050405020304" pitchFamily="18" charset="0"/>
                <a:cs typeface="Times New Roman" panose="02020603050405020304" pitchFamily="18" charset="0"/>
              </a:rPr>
              <a:t>=false){</a:t>
            </a:r>
          </a:p>
          <a:p>
            <a:pPr marL="0" indent="0">
              <a:buNone/>
            </a:pPr>
            <a:r>
              <a:rPr lang="en-US" sz="1400" dirty="0">
                <a:latin typeface="Times New Roman" panose="02020603050405020304" pitchFamily="18" charset="0"/>
                <a:cs typeface="Times New Roman" panose="02020603050405020304" pitchFamily="18" charset="0"/>
              </a:rPr>
              <a:t>$</a:t>
            </a:r>
            <a:r>
              <a:rPr lang="en-US" sz="1400" dirty="0" err="1">
                <a:latin typeface="Times New Roman" panose="02020603050405020304" pitchFamily="18" charset="0"/>
                <a:cs typeface="Times New Roman" panose="02020603050405020304" pitchFamily="18" charset="0"/>
              </a:rPr>
              <a:t>args</a:t>
            </a:r>
            <a:r>
              <a:rPr lang="en-US" sz="1400" dirty="0">
                <a:latin typeface="Times New Roman" panose="02020603050405020304" pitchFamily="18" charset="0"/>
                <a:cs typeface="Times New Roman" panose="02020603050405020304" pitchFamily="18" charset="0"/>
              </a:rPr>
              <a:t> = array(</a:t>
            </a:r>
          </a:p>
          <a:p>
            <a:pPr marL="0" indent="0">
              <a:buNone/>
            </a:pPr>
            <a:r>
              <a:rPr lang="en-US" sz="1400" dirty="0">
                <a:latin typeface="Times New Roman" panose="02020603050405020304" pitchFamily="18" charset="0"/>
                <a:cs typeface="Times New Roman" panose="02020603050405020304" pitchFamily="18" charset="0"/>
              </a:rPr>
              <a:t>//'fields' =&gt; "</a:t>
            </a:r>
            <a:r>
              <a:rPr lang="en-US" sz="1400" dirty="0" err="1">
                <a:latin typeface="Times New Roman" panose="02020603050405020304" pitchFamily="18" charset="0"/>
                <a:cs typeface="Times New Roman" panose="02020603050405020304" pitchFamily="18" charset="0"/>
              </a:rPr>
              <a:t>categoryname</a:t>
            </a:r>
            <a:r>
              <a:rPr lang="en-US" sz="1400" dirty="0">
                <a:latin typeface="Times New Roman" panose="02020603050405020304" pitchFamily="18" charset="0"/>
                <a:cs typeface="Times New Roman" panose="02020603050405020304" pitchFamily="18" charset="0"/>
              </a:rPr>
              <a:t>, password",</a:t>
            </a:r>
          </a:p>
          <a:p>
            <a:pPr marL="0" indent="0">
              <a:buNone/>
            </a:pPr>
            <a:r>
              <a:rPr lang="en-US" sz="1400" dirty="0">
                <a:latin typeface="Times New Roman" panose="02020603050405020304" pitchFamily="18" charset="0"/>
                <a:cs typeface="Times New Roman" panose="02020603050405020304" pitchFamily="18" charset="0"/>
              </a:rPr>
              <a:t>'where' =&gt; array(</a:t>
            </a:r>
          </a:p>
          <a:p>
            <a:pPr marL="0" indent="0">
              <a:buNone/>
            </a:pPr>
            <a:r>
              <a:rPr lang="en-US" sz="1400" dirty="0">
                <a:latin typeface="Times New Roman" panose="02020603050405020304" pitchFamily="18" charset="0"/>
                <a:cs typeface="Times New Roman" panose="02020603050405020304" pitchFamily="18" charset="0"/>
              </a:rPr>
              <a:t>'or' =&gt; array(</a:t>
            </a:r>
          </a:p>
          <a:p>
            <a:pPr marL="0" indent="0">
              <a:buNone/>
            </a:pPr>
            <a:r>
              <a:rPr lang="en-US" sz="1400" dirty="0">
                <a:latin typeface="Times New Roman" panose="02020603050405020304" pitchFamily="18" charset="0"/>
                <a:cs typeface="Times New Roman" panose="02020603050405020304" pitchFamily="18" charset="0"/>
              </a:rPr>
              <a:t> 'id'=&gt; $</a:t>
            </a:r>
            <a:r>
              <a:rPr lang="en-US" sz="1400" dirty="0" err="1">
                <a:latin typeface="Times New Roman" panose="02020603050405020304" pitchFamily="18" charset="0"/>
                <a:cs typeface="Times New Roman" panose="02020603050405020304" pitchFamily="18" charset="0"/>
              </a:rPr>
              <a:t>category_id</a:t>
            </a:r>
            <a:r>
              <a:rPr lang="en-US" sz="1400" dirty="0">
                <a:latin typeface="Times New Roman" panose="02020603050405020304" pitchFamily="18" charset="0"/>
                <a:cs typeface="Times New Roman" panose="02020603050405020304" pitchFamily="18" charset="0"/>
              </a:rPr>
              <a:t>,</a:t>
            </a:r>
          </a:p>
          <a:p>
            <a:pPr marL="0" indent="0">
              <a:buNone/>
            </a:pPr>
            <a:r>
              <a:rPr lang="en-US" sz="1400" dirty="0">
                <a:latin typeface="Times New Roman" panose="02020603050405020304" pitchFamily="18" charset="0"/>
                <a:cs typeface="Times New Roman" panose="02020603050405020304" pitchFamily="18" charset="0"/>
              </a:rPr>
              <a:t>)	</a:t>
            </a:r>
          </a:p>
          <a:p>
            <a:pPr marL="0" indent="0">
              <a:buNone/>
            </a:pPr>
            <a:r>
              <a:rPr lang="en-US" sz="1400" dirty="0">
                <a:latin typeface="Times New Roman" panose="02020603050405020304" pitchFamily="18" charset="0"/>
                <a:cs typeface="Times New Roman" panose="02020603050405020304" pitchFamily="18" charset="0"/>
              </a:rPr>
              <a:t>)</a:t>
            </a:r>
          </a:p>
          <a:p>
            <a:pPr marL="0" indent="0">
              <a:buNone/>
            </a:pPr>
            <a:r>
              <a:rPr lang="en-US" sz="1400" dirty="0">
                <a:latin typeface="Times New Roman" panose="02020603050405020304" pitchFamily="18" charset="0"/>
                <a:cs typeface="Times New Roman" panose="02020603050405020304" pitchFamily="18" charset="0"/>
              </a:rPr>
              <a:t>);</a:t>
            </a:r>
          </a:p>
          <a:p>
            <a:pPr marL="0" indent="0">
              <a:buNone/>
            </a:pPr>
            <a:r>
              <a:rPr lang="en-US" sz="1400" dirty="0">
                <a:latin typeface="Times New Roman" panose="02020603050405020304" pitchFamily="18" charset="0"/>
                <a:cs typeface="Times New Roman" panose="02020603050405020304" pitchFamily="18" charset="0"/>
              </a:rPr>
              <a:t>return $this-&gt;</a:t>
            </a:r>
            <a:r>
              <a:rPr lang="en-US" sz="1400" dirty="0" err="1">
                <a:latin typeface="Times New Roman" panose="02020603050405020304" pitchFamily="18" charset="0"/>
                <a:cs typeface="Times New Roman" panose="02020603050405020304" pitchFamily="18" charset="0"/>
              </a:rPr>
              <a:t>getData</a:t>
            </a:r>
            <a:r>
              <a:rPr lang="en-US" sz="1400" dirty="0">
                <a:latin typeface="Times New Roman" panose="02020603050405020304" pitchFamily="18" charset="0"/>
                <a:cs typeface="Times New Roman" panose="02020603050405020304" pitchFamily="18" charset="0"/>
              </a:rPr>
              <a:t>($</a:t>
            </a:r>
            <a:r>
              <a:rPr lang="en-US" sz="1400" dirty="0" err="1">
                <a:latin typeface="Times New Roman" panose="02020603050405020304" pitchFamily="18" charset="0"/>
                <a:cs typeface="Times New Roman" panose="02020603050405020304" pitchFamily="18" charset="0"/>
              </a:rPr>
              <a:t>args</a:t>
            </a:r>
            <a:r>
              <a:rPr lang="en-US" sz="1400" dirty="0">
                <a:latin typeface="Times New Roman" panose="02020603050405020304" pitchFamily="18" charset="0"/>
                <a:cs typeface="Times New Roman" panose="02020603050405020304" pitchFamily="18" charset="0"/>
              </a:rPr>
              <a:t>,$</a:t>
            </a:r>
            <a:r>
              <a:rPr lang="en-US" sz="1400" dirty="0" err="1">
                <a:latin typeface="Times New Roman" panose="02020603050405020304" pitchFamily="18" charset="0"/>
                <a:cs typeface="Times New Roman" panose="02020603050405020304" pitchFamily="18" charset="0"/>
              </a:rPr>
              <a:t>is_die</a:t>
            </a:r>
            <a:r>
              <a:rPr lang="en-US" sz="1400" dirty="0">
                <a:latin typeface="Times New Roman" panose="02020603050405020304" pitchFamily="18" charset="0"/>
                <a:cs typeface="Times New Roman" panose="02020603050405020304" pitchFamily="18" charset="0"/>
              </a:rPr>
              <a:t>);			</a:t>
            </a:r>
          </a:p>
          <a:p>
            <a:pPr marL="0" indent="0">
              <a:buNone/>
            </a:pPr>
            <a:r>
              <a:rPr lang="en-US" sz="1400" dirty="0">
                <a:latin typeface="Times New Roman" panose="02020603050405020304" pitchFamily="18" charset="0"/>
                <a:cs typeface="Times New Roman" panose="02020603050405020304" pitchFamily="18" charset="0"/>
              </a:rPr>
              <a:t>}</a:t>
            </a:r>
          </a:p>
        </p:txBody>
      </p:sp>
      <p:sp>
        <p:nvSpPr>
          <p:cNvPr id="4" name="Date Placeholder 3">
            <a:extLst>
              <a:ext uri="{FF2B5EF4-FFF2-40B4-BE49-F238E27FC236}">
                <a16:creationId xmlns:a16="http://schemas.microsoft.com/office/drawing/2014/main" id="{C6356C3A-24E0-E194-A75D-33B26663007B}"/>
              </a:ext>
            </a:extLst>
          </p:cNvPr>
          <p:cNvSpPr>
            <a:spLocks noGrp="1"/>
          </p:cNvSpPr>
          <p:nvPr>
            <p:ph type="dt" sz="half" idx="10"/>
          </p:nvPr>
        </p:nvSpPr>
        <p:spPr/>
        <p:txBody>
          <a:bodyPr/>
          <a:lstStyle/>
          <a:p>
            <a:fld id="{12E48245-B689-4DE1-8D8E-691B2270C963}" type="datetime1">
              <a:rPr lang="en-US" smtClean="0"/>
              <a:t>2023-01-08</a:t>
            </a:fld>
            <a:endParaRPr lang="en-US"/>
          </a:p>
        </p:txBody>
      </p:sp>
      <p:sp>
        <p:nvSpPr>
          <p:cNvPr id="5" name="Slide Number Placeholder 4">
            <a:extLst>
              <a:ext uri="{FF2B5EF4-FFF2-40B4-BE49-F238E27FC236}">
                <a16:creationId xmlns:a16="http://schemas.microsoft.com/office/drawing/2014/main" id="{CB80A361-AA75-7660-2002-B6A5D16836B6}"/>
              </a:ext>
            </a:extLst>
          </p:cNvPr>
          <p:cNvSpPr>
            <a:spLocks noGrp="1"/>
          </p:cNvSpPr>
          <p:nvPr>
            <p:ph type="sldNum" sz="quarter" idx="12"/>
          </p:nvPr>
        </p:nvSpPr>
        <p:spPr/>
        <p:txBody>
          <a:bodyPr/>
          <a:lstStyle/>
          <a:p>
            <a:fld id="{9E781F3D-E940-450B-B1F9-A1C2E54688BA}" type="slidenum">
              <a:rPr lang="en-US" smtClean="0"/>
              <a:t>20</a:t>
            </a:fld>
            <a:endParaRPr lang="en-US"/>
          </a:p>
        </p:txBody>
      </p:sp>
    </p:spTree>
    <p:extLst>
      <p:ext uri="{BB962C8B-B14F-4D97-AF65-F5344CB8AC3E}">
        <p14:creationId xmlns:p14="http://schemas.microsoft.com/office/powerpoint/2010/main" val="6401967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6E8DFF2-E764-A56B-0583-E2804862DF11}"/>
              </a:ext>
            </a:extLst>
          </p:cNvPr>
          <p:cNvSpPr>
            <a:spLocks noGrp="1"/>
          </p:cNvSpPr>
          <p:nvPr>
            <p:ph type="dt" sz="half" idx="10"/>
          </p:nvPr>
        </p:nvSpPr>
        <p:spPr/>
        <p:txBody>
          <a:bodyPr/>
          <a:lstStyle/>
          <a:p>
            <a:fld id="{12E48245-B689-4DE1-8D8E-691B2270C963}" type="datetime1">
              <a:rPr lang="en-US" smtClean="0"/>
              <a:t>2023-01-08</a:t>
            </a:fld>
            <a:endParaRPr lang="en-US"/>
          </a:p>
        </p:txBody>
      </p:sp>
      <p:sp>
        <p:nvSpPr>
          <p:cNvPr id="5" name="Slide Number Placeholder 4">
            <a:extLst>
              <a:ext uri="{FF2B5EF4-FFF2-40B4-BE49-F238E27FC236}">
                <a16:creationId xmlns:a16="http://schemas.microsoft.com/office/drawing/2014/main" id="{2067DD1F-D57A-3A0D-1474-3070AF45A709}"/>
              </a:ext>
            </a:extLst>
          </p:cNvPr>
          <p:cNvSpPr>
            <a:spLocks noGrp="1"/>
          </p:cNvSpPr>
          <p:nvPr>
            <p:ph type="sldNum" sz="quarter" idx="12"/>
          </p:nvPr>
        </p:nvSpPr>
        <p:spPr/>
        <p:txBody>
          <a:bodyPr/>
          <a:lstStyle/>
          <a:p>
            <a:fld id="{9E781F3D-E940-450B-B1F9-A1C2E54688BA}" type="slidenum">
              <a:rPr lang="en-US" smtClean="0"/>
              <a:t>21</a:t>
            </a:fld>
            <a:endParaRPr lang="en-US"/>
          </a:p>
        </p:txBody>
      </p:sp>
      <p:pic>
        <p:nvPicPr>
          <p:cNvPr id="7" name="Picture 6">
            <a:extLst>
              <a:ext uri="{FF2B5EF4-FFF2-40B4-BE49-F238E27FC236}">
                <a16:creationId xmlns:a16="http://schemas.microsoft.com/office/drawing/2014/main" id="{4B5F7507-35A4-2AA2-EA97-029195BA61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6541" y="736600"/>
            <a:ext cx="5097616" cy="5372100"/>
          </a:xfrm>
          <a:prstGeom prst="rect">
            <a:avLst/>
          </a:prstGeom>
        </p:spPr>
      </p:pic>
      <p:sp>
        <p:nvSpPr>
          <p:cNvPr id="10" name="TextBox 9">
            <a:extLst>
              <a:ext uri="{FF2B5EF4-FFF2-40B4-BE49-F238E27FC236}">
                <a16:creationId xmlns:a16="http://schemas.microsoft.com/office/drawing/2014/main" id="{DA8F4BCC-07F6-87B1-E26C-E01FE6E72BAE}"/>
              </a:ext>
            </a:extLst>
          </p:cNvPr>
          <p:cNvSpPr txBox="1"/>
          <p:nvPr/>
        </p:nvSpPr>
        <p:spPr>
          <a:xfrm>
            <a:off x="3898897" y="4687840"/>
            <a:ext cx="3932904"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Login Page</a:t>
            </a:r>
          </a:p>
        </p:txBody>
      </p:sp>
    </p:spTree>
    <p:extLst>
      <p:ext uri="{BB962C8B-B14F-4D97-AF65-F5344CB8AC3E}">
        <p14:creationId xmlns:p14="http://schemas.microsoft.com/office/powerpoint/2010/main" val="25191366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11978C-9286-7769-19DC-2F6402F871CA}"/>
              </a:ext>
            </a:extLst>
          </p:cNvPr>
          <p:cNvSpPr>
            <a:spLocks noGrp="1"/>
          </p:cNvSpPr>
          <p:nvPr>
            <p:ph type="dt" sz="half" idx="10"/>
          </p:nvPr>
        </p:nvSpPr>
        <p:spPr/>
        <p:txBody>
          <a:bodyPr/>
          <a:lstStyle/>
          <a:p>
            <a:fld id="{12E48245-B689-4DE1-8D8E-691B2270C963}" type="datetime1">
              <a:rPr lang="en-US" smtClean="0"/>
              <a:t>2023-01-08</a:t>
            </a:fld>
            <a:endParaRPr lang="en-US"/>
          </a:p>
        </p:txBody>
      </p:sp>
      <p:sp>
        <p:nvSpPr>
          <p:cNvPr id="5" name="Slide Number Placeholder 4">
            <a:extLst>
              <a:ext uri="{FF2B5EF4-FFF2-40B4-BE49-F238E27FC236}">
                <a16:creationId xmlns:a16="http://schemas.microsoft.com/office/drawing/2014/main" id="{B54A9D75-559A-AA71-BAFB-0BAED900A381}"/>
              </a:ext>
            </a:extLst>
          </p:cNvPr>
          <p:cNvSpPr>
            <a:spLocks noGrp="1"/>
          </p:cNvSpPr>
          <p:nvPr>
            <p:ph type="sldNum" sz="quarter" idx="12"/>
          </p:nvPr>
        </p:nvSpPr>
        <p:spPr/>
        <p:txBody>
          <a:bodyPr/>
          <a:lstStyle/>
          <a:p>
            <a:fld id="{9E781F3D-E940-450B-B1F9-A1C2E54688BA}" type="slidenum">
              <a:rPr lang="en-US" smtClean="0"/>
              <a:t>22</a:t>
            </a:fld>
            <a:endParaRPr lang="en-US"/>
          </a:p>
        </p:txBody>
      </p:sp>
      <p:pic>
        <p:nvPicPr>
          <p:cNvPr id="7" name="Picture 6">
            <a:extLst>
              <a:ext uri="{FF2B5EF4-FFF2-40B4-BE49-F238E27FC236}">
                <a16:creationId xmlns:a16="http://schemas.microsoft.com/office/drawing/2014/main" id="{60E2BEE8-A614-2553-F297-36E17FB9C0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916" y="766916"/>
            <a:ext cx="10687665" cy="5112774"/>
          </a:xfrm>
          <a:prstGeom prst="rect">
            <a:avLst/>
          </a:prstGeom>
        </p:spPr>
      </p:pic>
      <p:sp>
        <p:nvSpPr>
          <p:cNvPr id="8" name="TextBox 7">
            <a:extLst>
              <a:ext uri="{FF2B5EF4-FFF2-40B4-BE49-F238E27FC236}">
                <a16:creationId xmlns:a16="http://schemas.microsoft.com/office/drawing/2014/main" id="{126A7463-059C-A88A-3BCA-4D566DBF3659}"/>
              </a:ext>
            </a:extLst>
          </p:cNvPr>
          <p:cNvSpPr txBox="1"/>
          <p:nvPr/>
        </p:nvSpPr>
        <p:spPr>
          <a:xfrm>
            <a:off x="4565237" y="5599668"/>
            <a:ext cx="3932904"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Dashboard After Cleaning</a:t>
            </a:r>
          </a:p>
        </p:txBody>
      </p:sp>
    </p:spTree>
    <p:extLst>
      <p:ext uri="{BB962C8B-B14F-4D97-AF65-F5344CB8AC3E}">
        <p14:creationId xmlns:p14="http://schemas.microsoft.com/office/powerpoint/2010/main" val="19424972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79389C5-679E-F2E9-EEB5-1A71D9858CAE}"/>
              </a:ext>
            </a:extLst>
          </p:cNvPr>
          <p:cNvSpPr>
            <a:spLocks noGrp="1"/>
          </p:cNvSpPr>
          <p:nvPr>
            <p:ph type="dt" sz="half" idx="10"/>
          </p:nvPr>
        </p:nvSpPr>
        <p:spPr/>
        <p:txBody>
          <a:bodyPr/>
          <a:lstStyle/>
          <a:p>
            <a:fld id="{12E48245-B689-4DE1-8D8E-691B2270C963}" type="datetime1">
              <a:rPr lang="en-US" smtClean="0"/>
              <a:t>2023-01-08</a:t>
            </a:fld>
            <a:endParaRPr lang="en-US"/>
          </a:p>
        </p:txBody>
      </p:sp>
      <p:sp>
        <p:nvSpPr>
          <p:cNvPr id="5" name="Slide Number Placeholder 4">
            <a:extLst>
              <a:ext uri="{FF2B5EF4-FFF2-40B4-BE49-F238E27FC236}">
                <a16:creationId xmlns:a16="http://schemas.microsoft.com/office/drawing/2014/main" id="{5ACA0758-CE4E-A763-2E58-650F9A40AC72}"/>
              </a:ext>
            </a:extLst>
          </p:cNvPr>
          <p:cNvSpPr>
            <a:spLocks noGrp="1"/>
          </p:cNvSpPr>
          <p:nvPr>
            <p:ph type="sldNum" sz="quarter" idx="12"/>
          </p:nvPr>
        </p:nvSpPr>
        <p:spPr/>
        <p:txBody>
          <a:bodyPr/>
          <a:lstStyle/>
          <a:p>
            <a:fld id="{9E781F3D-E940-450B-B1F9-A1C2E54688BA}" type="slidenum">
              <a:rPr lang="en-US" smtClean="0"/>
              <a:t>23</a:t>
            </a:fld>
            <a:endParaRPr lang="en-US"/>
          </a:p>
        </p:txBody>
      </p:sp>
      <p:pic>
        <p:nvPicPr>
          <p:cNvPr id="7" name="Picture 6">
            <a:extLst>
              <a:ext uri="{FF2B5EF4-FFF2-40B4-BE49-F238E27FC236}">
                <a16:creationId xmlns:a16="http://schemas.microsoft.com/office/drawing/2014/main" id="{0BAA53DF-E3F3-A5F0-D908-75BCAC54A6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999" y="800894"/>
            <a:ext cx="6538451" cy="4614107"/>
          </a:xfrm>
          <a:prstGeom prst="rect">
            <a:avLst/>
          </a:prstGeom>
        </p:spPr>
      </p:pic>
      <p:pic>
        <p:nvPicPr>
          <p:cNvPr id="9" name="Picture 8">
            <a:extLst>
              <a:ext uri="{FF2B5EF4-FFF2-40B4-BE49-F238E27FC236}">
                <a16:creationId xmlns:a16="http://schemas.microsoft.com/office/drawing/2014/main" id="{A1C7AD96-E42F-8C61-8D8F-712E6EA43E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550" y="762176"/>
            <a:ext cx="2949677" cy="5022157"/>
          </a:xfrm>
          <a:prstGeom prst="rect">
            <a:avLst/>
          </a:prstGeom>
        </p:spPr>
      </p:pic>
      <p:sp>
        <p:nvSpPr>
          <p:cNvPr id="10" name="TextBox 9">
            <a:extLst>
              <a:ext uri="{FF2B5EF4-FFF2-40B4-BE49-F238E27FC236}">
                <a16:creationId xmlns:a16="http://schemas.microsoft.com/office/drawing/2014/main" id="{48A3FCE1-2179-93B5-765A-A49A985AEA93}"/>
              </a:ext>
            </a:extLst>
          </p:cNvPr>
          <p:cNvSpPr txBox="1"/>
          <p:nvPr/>
        </p:nvSpPr>
        <p:spPr>
          <a:xfrm>
            <a:off x="514347" y="5726492"/>
            <a:ext cx="3932904"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Add Category tab</a:t>
            </a:r>
          </a:p>
        </p:txBody>
      </p:sp>
      <p:sp>
        <p:nvSpPr>
          <p:cNvPr id="11" name="TextBox 10">
            <a:extLst>
              <a:ext uri="{FF2B5EF4-FFF2-40B4-BE49-F238E27FC236}">
                <a16:creationId xmlns:a16="http://schemas.microsoft.com/office/drawing/2014/main" id="{C1BF0B00-9533-8919-0CF8-4576DA030403}"/>
              </a:ext>
            </a:extLst>
          </p:cNvPr>
          <p:cNvSpPr txBox="1"/>
          <p:nvPr/>
        </p:nvSpPr>
        <p:spPr>
          <a:xfrm>
            <a:off x="6177728" y="5415001"/>
            <a:ext cx="3932904"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Database add data</a:t>
            </a:r>
          </a:p>
        </p:txBody>
      </p:sp>
    </p:spTree>
    <p:extLst>
      <p:ext uri="{BB962C8B-B14F-4D97-AF65-F5344CB8AC3E}">
        <p14:creationId xmlns:p14="http://schemas.microsoft.com/office/powerpoint/2010/main" val="18726792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121B3-D443-8491-3CB8-EAD17A9400A4}"/>
              </a:ext>
            </a:extLst>
          </p:cNvPr>
          <p:cNvSpPr>
            <a:spLocks noGrp="1"/>
          </p:cNvSpPr>
          <p:nvPr>
            <p:ph type="title"/>
          </p:nvPr>
        </p:nvSpPr>
        <p:spPr/>
        <p:txBody>
          <a:bodyPr>
            <a:noAutofit/>
          </a:bodyPr>
          <a:lstStyle/>
          <a:p>
            <a:r>
              <a:rPr lang="en-US" sz="4800" dirty="0">
                <a:solidFill>
                  <a:srgbClr val="000000"/>
                </a:solidFill>
                <a:effectLst/>
                <a:latin typeface="Times New Roman" panose="02020603050405020304" pitchFamily="18" charset="0"/>
                <a:ea typeface="Calibri" panose="020F0502020204030204" pitchFamily="34" charset="0"/>
              </a:rPr>
              <a:t>Mathematics Practice for class 12 Back exam</a:t>
            </a:r>
            <a:endParaRPr lang="en-US" sz="4800" dirty="0"/>
          </a:p>
        </p:txBody>
      </p:sp>
      <p:sp>
        <p:nvSpPr>
          <p:cNvPr id="3" name="Content Placeholder 2">
            <a:extLst>
              <a:ext uri="{FF2B5EF4-FFF2-40B4-BE49-F238E27FC236}">
                <a16:creationId xmlns:a16="http://schemas.microsoft.com/office/drawing/2014/main" id="{15E9F7C8-8A26-4A16-5A4B-6D8E2EA8601D}"/>
              </a:ext>
            </a:extLst>
          </p:cNvPr>
          <p:cNvSpPr>
            <a:spLocks noGrp="1"/>
          </p:cNvSpPr>
          <p:nvPr>
            <p:ph idx="1"/>
          </p:nvPr>
        </p:nvSpPr>
        <p:spPr/>
        <p:txBody>
          <a:bodyPr>
            <a:normAutofit/>
          </a:bodyPr>
          <a:lstStyle/>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Permutation and Combination</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Statistics</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Probability</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Linear Programming</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System of Linear Equations</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Numerical Integration</a:t>
            </a:r>
            <a:endParaRPr lang="en-US" sz="28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A6669799-763F-E15C-EA73-AD4576D8EECF}"/>
              </a:ext>
            </a:extLst>
          </p:cNvPr>
          <p:cNvSpPr>
            <a:spLocks noGrp="1"/>
          </p:cNvSpPr>
          <p:nvPr>
            <p:ph type="dt" sz="half" idx="10"/>
          </p:nvPr>
        </p:nvSpPr>
        <p:spPr/>
        <p:txBody>
          <a:bodyPr/>
          <a:lstStyle/>
          <a:p>
            <a:fld id="{D5908927-4DAE-458F-9754-C4ACA3F14B1D}" type="datetime1">
              <a:rPr lang="en-US" smtClean="0"/>
              <a:t>2023-01-08</a:t>
            </a:fld>
            <a:endParaRPr lang="en-US"/>
          </a:p>
        </p:txBody>
      </p:sp>
      <p:sp>
        <p:nvSpPr>
          <p:cNvPr id="8" name="Slide Number Placeholder 7">
            <a:extLst>
              <a:ext uri="{FF2B5EF4-FFF2-40B4-BE49-F238E27FC236}">
                <a16:creationId xmlns:a16="http://schemas.microsoft.com/office/drawing/2014/main" id="{8F1F83BE-2059-2AD4-0C2C-5561EBB57A3F}"/>
              </a:ext>
            </a:extLst>
          </p:cNvPr>
          <p:cNvSpPr>
            <a:spLocks noGrp="1"/>
          </p:cNvSpPr>
          <p:nvPr>
            <p:ph type="sldNum" sz="quarter" idx="12"/>
          </p:nvPr>
        </p:nvSpPr>
        <p:spPr/>
        <p:txBody>
          <a:bodyPr/>
          <a:lstStyle/>
          <a:p>
            <a:fld id="{9E781F3D-E940-450B-B1F9-A1C2E54688BA}" type="slidenum">
              <a:rPr lang="en-US" smtClean="0"/>
              <a:t>24</a:t>
            </a:fld>
            <a:endParaRPr lang="en-US"/>
          </a:p>
        </p:txBody>
      </p:sp>
    </p:spTree>
    <p:extLst>
      <p:ext uri="{BB962C8B-B14F-4D97-AF65-F5344CB8AC3E}">
        <p14:creationId xmlns:p14="http://schemas.microsoft.com/office/powerpoint/2010/main" val="1410272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75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75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75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75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75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70745-DFCA-2987-4F7F-A0EDA8065538}"/>
              </a:ext>
            </a:extLst>
          </p:cNvPr>
          <p:cNvSpPr>
            <a:spLocks noGrp="1"/>
          </p:cNvSpPr>
          <p:nvPr>
            <p:ph type="title"/>
          </p:nvPr>
        </p:nvSpPr>
        <p:spPr/>
        <p:txBody>
          <a:bodyPr>
            <a:normAutofit/>
          </a:bodyPr>
          <a:lstStyle/>
          <a:p>
            <a:r>
              <a:rPr lang="en-US" sz="48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Git</a:t>
            </a:r>
            <a:endParaRPr lang="en-US" sz="3200" dirty="0"/>
          </a:p>
        </p:txBody>
      </p:sp>
      <p:sp>
        <p:nvSpPr>
          <p:cNvPr id="3" name="Content Placeholder 2">
            <a:extLst>
              <a:ext uri="{FF2B5EF4-FFF2-40B4-BE49-F238E27FC236}">
                <a16:creationId xmlns:a16="http://schemas.microsoft.com/office/drawing/2014/main" id="{61E1FDCA-BB13-EBD5-2955-2E2629AAEF78}"/>
              </a:ext>
            </a:extLst>
          </p:cNvPr>
          <p:cNvSpPr>
            <a:spLocks noGrp="1"/>
          </p:cNvSpPr>
          <p:nvPr>
            <p:ph idx="1"/>
          </p:nvPr>
        </p:nvSpPr>
        <p:spPr/>
        <p:txBody>
          <a:bodyPr>
            <a:normAutofit fontScale="92500" lnSpcReduction="10000"/>
          </a:bodyPr>
          <a:lstStyle/>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Git bash (we can use it to execute Git commands and perform various tasks such as cloning repositories, creating branches, committing changes, and pushing code to remote servers.)</a:t>
            </a: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Project file configuration</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Pull &amp; Push (pull and push are two important commands that are used to manage the relationship between a local repository and a remote repository.)</a:t>
            </a: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Publish static website</a:t>
            </a:r>
            <a:endPar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r>
              <a:rPr lang="en-US" sz="2000" dirty="0">
                <a:latin typeface="Times New Roman" panose="02020603050405020304" pitchFamily="18" charset="0"/>
                <a:cs typeface="Times New Roman" panose="02020603050405020304" pitchFamily="18" charset="0"/>
              </a:rPr>
              <a:t>Usage </a:t>
            </a:r>
          </a:p>
          <a:p>
            <a:pPr algn="just">
              <a:buFontTx/>
              <a:buChar char="-"/>
            </a:pPr>
            <a:r>
              <a:rPr lang="en-US" sz="2000" dirty="0">
                <a:latin typeface="Times New Roman" panose="02020603050405020304" pitchFamily="18" charset="0"/>
                <a:cs typeface="Times New Roman" panose="02020603050405020304" pitchFamily="18" charset="0"/>
              </a:rPr>
              <a:t>Publish static website in git account</a:t>
            </a:r>
          </a:p>
          <a:p>
            <a:pPr algn="just">
              <a:buFontTx/>
              <a:buChar char="-"/>
            </a:pPr>
            <a:r>
              <a:rPr lang="en-US" sz="2000" dirty="0">
                <a:latin typeface="Times New Roman" panose="02020603050405020304" pitchFamily="18" charset="0"/>
                <a:cs typeface="Times New Roman" panose="02020603050405020304" pitchFamily="18" charset="0"/>
              </a:rPr>
              <a:t>Store file in GitHub </a:t>
            </a:r>
          </a:p>
        </p:txBody>
      </p:sp>
      <p:sp>
        <p:nvSpPr>
          <p:cNvPr id="4" name="Date Placeholder 3">
            <a:extLst>
              <a:ext uri="{FF2B5EF4-FFF2-40B4-BE49-F238E27FC236}">
                <a16:creationId xmlns:a16="http://schemas.microsoft.com/office/drawing/2014/main" id="{CD30A952-BE41-E024-5A50-1FAE8C296E46}"/>
              </a:ext>
            </a:extLst>
          </p:cNvPr>
          <p:cNvSpPr>
            <a:spLocks noGrp="1"/>
          </p:cNvSpPr>
          <p:nvPr>
            <p:ph type="dt" sz="half" idx="10"/>
          </p:nvPr>
        </p:nvSpPr>
        <p:spPr/>
        <p:txBody>
          <a:bodyPr/>
          <a:lstStyle/>
          <a:p>
            <a:fld id="{5C8A6F94-A93F-4AAA-AF66-7C3053107DAC}" type="datetime1">
              <a:rPr lang="en-US" smtClean="0"/>
              <a:t>2023-01-08</a:t>
            </a:fld>
            <a:endParaRPr lang="en-US"/>
          </a:p>
        </p:txBody>
      </p:sp>
      <p:sp>
        <p:nvSpPr>
          <p:cNvPr id="8" name="Slide Number Placeholder 7">
            <a:extLst>
              <a:ext uri="{FF2B5EF4-FFF2-40B4-BE49-F238E27FC236}">
                <a16:creationId xmlns:a16="http://schemas.microsoft.com/office/drawing/2014/main" id="{2D9FA955-5C8A-4722-CE7C-DDE7B9963D23}"/>
              </a:ext>
            </a:extLst>
          </p:cNvPr>
          <p:cNvSpPr>
            <a:spLocks noGrp="1"/>
          </p:cNvSpPr>
          <p:nvPr>
            <p:ph type="sldNum" sz="quarter" idx="12"/>
          </p:nvPr>
        </p:nvSpPr>
        <p:spPr/>
        <p:txBody>
          <a:bodyPr/>
          <a:lstStyle/>
          <a:p>
            <a:fld id="{9E781F3D-E940-450B-B1F9-A1C2E54688BA}" type="slidenum">
              <a:rPr lang="en-US" smtClean="0"/>
              <a:t>25</a:t>
            </a:fld>
            <a:endParaRPr lang="en-US"/>
          </a:p>
        </p:txBody>
      </p:sp>
    </p:spTree>
    <p:extLst>
      <p:ext uri="{BB962C8B-B14F-4D97-AF65-F5344CB8AC3E}">
        <p14:creationId xmlns:p14="http://schemas.microsoft.com/office/powerpoint/2010/main" val="4263790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grpId="0"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grpId="0"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grpId="0"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grpId="0" nodeType="after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8750"/>
                            </p:stCondLst>
                            <p:childTnLst>
                              <p:par>
                                <p:cTn id="35" presetID="42" presetClass="entr" presetSubtype="0" fill="hold" grpId="0" nodeType="afterEffect">
                                  <p:stCondLst>
                                    <p:cond delay="75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500"/>
                            </p:stCondLst>
                            <p:childTnLst>
                              <p:par>
                                <p:cTn id="41" presetID="42" presetClass="entr" presetSubtype="0" fill="hold" grpId="0" nodeType="afterEffect">
                                  <p:stCondLst>
                                    <p:cond delay="75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6" fill="hold">
                            <p:stCondLst>
                              <p:cond delay="12250"/>
                            </p:stCondLst>
                            <p:childTnLst>
                              <p:par>
                                <p:cTn id="47" presetID="42" presetClass="entr" presetSubtype="0" fill="hold" grpId="0" nodeType="afterEffect">
                                  <p:stCondLst>
                                    <p:cond delay="75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9656A4A-52FE-BDA0-1421-967EE36256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7231" y="817464"/>
            <a:ext cx="9418018" cy="4796755"/>
          </a:xfrm>
          <a:prstGeom prst="rect">
            <a:avLst/>
          </a:prstGeom>
        </p:spPr>
      </p:pic>
      <p:sp>
        <p:nvSpPr>
          <p:cNvPr id="2" name="Date Placeholder 1">
            <a:extLst>
              <a:ext uri="{FF2B5EF4-FFF2-40B4-BE49-F238E27FC236}">
                <a16:creationId xmlns:a16="http://schemas.microsoft.com/office/drawing/2014/main" id="{220C81EF-A75F-443C-A096-CC67421B38E2}"/>
              </a:ext>
            </a:extLst>
          </p:cNvPr>
          <p:cNvSpPr>
            <a:spLocks noGrp="1"/>
          </p:cNvSpPr>
          <p:nvPr>
            <p:ph type="dt" sz="half" idx="10"/>
          </p:nvPr>
        </p:nvSpPr>
        <p:spPr/>
        <p:txBody>
          <a:bodyPr/>
          <a:lstStyle/>
          <a:p>
            <a:fld id="{99454579-1409-4B4F-9F22-FE6EA6DCC61B}" type="datetime1">
              <a:rPr lang="en-US" smtClean="0"/>
              <a:t>2023-01-08</a:t>
            </a:fld>
            <a:endParaRPr lang="en-US"/>
          </a:p>
        </p:txBody>
      </p:sp>
      <p:sp>
        <p:nvSpPr>
          <p:cNvPr id="7" name="Slide Number Placeholder 6">
            <a:extLst>
              <a:ext uri="{FF2B5EF4-FFF2-40B4-BE49-F238E27FC236}">
                <a16:creationId xmlns:a16="http://schemas.microsoft.com/office/drawing/2014/main" id="{E8A903A0-7349-2302-3D6E-B0517DA37953}"/>
              </a:ext>
            </a:extLst>
          </p:cNvPr>
          <p:cNvSpPr>
            <a:spLocks noGrp="1"/>
          </p:cNvSpPr>
          <p:nvPr>
            <p:ph type="sldNum" sz="quarter" idx="12"/>
          </p:nvPr>
        </p:nvSpPr>
        <p:spPr/>
        <p:txBody>
          <a:bodyPr/>
          <a:lstStyle/>
          <a:p>
            <a:fld id="{9E781F3D-E940-450B-B1F9-A1C2E54688BA}" type="slidenum">
              <a:rPr lang="en-US" smtClean="0"/>
              <a:t>26</a:t>
            </a:fld>
            <a:endParaRPr lang="en-US"/>
          </a:p>
        </p:txBody>
      </p:sp>
      <p:sp>
        <p:nvSpPr>
          <p:cNvPr id="3" name="TextBox 2">
            <a:extLst>
              <a:ext uri="{FF2B5EF4-FFF2-40B4-BE49-F238E27FC236}">
                <a16:creationId xmlns:a16="http://schemas.microsoft.com/office/drawing/2014/main" id="{1B589B5D-C009-921F-DACA-27F4D53EFDEA}"/>
              </a:ext>
            </a:extLst>
          </p:cNvPr>
          <p:cNvSpPr txBox="1"/>
          <p:nvPr/>
        </p:nvSpPr>
        <p:spPr>
          <a:xfrm>
            <a:off x="2379406" y="5599668"/>
            <a:ext cx="6587613"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Upload local file in GitHub</a:t>
            </a:r>
          </a:p>
        </p:txBody>
      </p:sp>
    </p:spTree>
    <p:extLst>
      <p:ext uri="{BB962C8B-B14F-4D97-AF65-F5344CB8AC3E}">
        <p14:creationId xmlns:p14="http://schemas.microsoft.com/office/powerpoint/2010/main" val="2534137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0A598A-EA4F-9AED-07B4-3F101887E229}"/>
              </a:ext>
            </a:extLst>
          </p:cNvPr>
          <p:cNvPicPr>
            <a:picLocks noChangeAspect="1"/>
          </p:cNvPicPr>
          <p:nvPr/>
        </p:nvPicPr>
        <p:blipFill rotWithShape="1">
          <a:blip r:embed="rId2">
            <a:extLst>
              <a:ext uri="{28A0092B-C50C-407E-A947-70E740481C1C}">
                <a14:useLocalDpi xmlns:a14="http://schemas.microsoft.com/office/drawing/2010/main" val="0"/>
              </a:ext>
            </a:extLst>
          </a:blip>
          <a:srcRect l="4972" t="540" r="50" b="-1"/>
          <a:stretch/>
        </p:blipFill>
        <p:spPr>
          <a:xfrm>
            <a:off x="1692675" y="768016"/>
            <a:ext cx="8806649" cy="4584186"/>
          </a:xfrm>
          <a:prstGeom prst="rect">
            <a:avLst/>
          </a:prstGeom>
        </p:spPr>
      </p:pic>
      <p:sp>
        <p:nvSpPr>
          <p:cNvPr id="2" name="Date Placeholder 1">
            <a:extLst>
              <a:ext uri="{FF2B5EF4-FFF2-40B4-BE49-F238E27FC236}">
                <a16:creationId xmlns:a16="http://schemas.microsoft.com/office/drawing/2014/main" id="{F4073AF2-56DB-2950-9670-E9312008A3CA}"/>
              </a:ext>
            </a:extLst>
          </p:cNvPr>
          <p:cNvSpPr>
            <a:spLocks noGrp="1"/>
          </p:cNvSpPr>
          <p:nvPr>
            <p:ph type="dt" sz="half" idx="10"/>
          </p:nvPr>
        </p:nvSpPr>
        <p:spPr/>
        <p:txBody>
          <a:bodyPr/>
          <a:lstStyle/>
          <a:p>
            <a:fld id="{D6CA8C84-670C-4C24-B24D-56FF8BDBC348}" type="datetime1">
              <a:rPr lang="en-US" smtClean="0"/>
              <a:t>2023-01-08</a:t>
            </a:fld>
            <a:endParaRPr lang="en-US"/>
          </a:p>
        </p:txBody>
      </p:sp>
      <p:sp>
        <p:nvSpPr>
          <p:cNvPr id="7" name="Slide Number Placeholder 6">
            <a:extLst>
              <a:ext uri="{FF2B5EF4-FFF2-40B4-BE49-F238E27FC236}">
                <a16:creationId xmlns:a16="http://schemas.microsoft.com/office/drawing/2014/main" id="{7A04865E-03B1-D281-A31E-AAECD9B05479}"/>
              </a:ext>
            </a:extLst>
          </p:cNvPr>
          <p:cNvSpPr>
            <a:spLocks noGrp="1"/>
          </p:cNvSpPr>
          <p:nvPr>
            <p:ph type="sldNum" sz="quarter" idx="12"/>
          </p:nvPr>
        </p:nvSpPr>
        <p:spPr/>
        <p:txBody>
          <a:bodyPr/>
          <a:lstStyle/>
          <a:p>
            <a:fld id="{9E781F3D-E940-450B-B1F9-A1C2E54688BA}" type="slidenum">
              <a:rPr lang="en-US" smtClean="0"/>
              <a:t>27</a:t>
            </a:fld>
            <a:endParaRPr lang="en-US"/>
          </a:p>
        </p:txBody>
      </p:sp>
      <p:sp>
        <p:nvSpPr>
          <p:cNvPr id="3" name="TextBox 2">
            <a:extLst>
              <a:ext uri="{FF2B5EF4-FFF2-40B4-BE49-F238E27FC236}">
                <a16:creationId xmlns:a16="http://schemas.microsoft.com/office/drawing/2014/main" id="{9C4D2667-F423-B43A-8255-2A17B0F4B3BF}"/>
              </a:ext>
            </a:extLst>
          </p:cNvPr>
          <p:cNvSpPr txBox="1"/>
          <p:nvPr/>
        </p:nvSpPr>
        <p:spPr>
          <a:xfrm>
            <a:off x="3165987" y="5475935"/>
            <a:ext cx="5161936"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Publish local repo in GitHub   </a:t>
            </a:r>
          </a:p>
        </p:txBody>
      </p:sp>
    </p:spTree>
    <p:extLst>
      <p:ext uri="{BB962C8B-B14F-4D97-AF65-F5344CB8AC3E}">
        <p14:creationId xmlns:p14="http://schemas.microsoft.com/office/powerpoint/2010/main" val="835805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11294-1023-6A44-3526-091C2939420C}"/>
              </a:ext>
            </a:extLst>
          </p:cNvPr>
          <p:cNvSpPr>
            <a:spLocks noGrp="1"/>
          </p:cNvSpPr>
          <p:nvPr>
            <p:ph type="title"/>
          </p:nvPr>
        </p:nvSpPr>
        <p:spPr/>
        <p:txBody>
          <a:bodyPr>
            <a:normAutofit/>
          </a:bodyPr>
          <a:lstStyle/>
          <a:p>
            <a:r>
              <a:rPr lang="en-US" sz="4800" dirty="0">
                <a:latin typeface="Times New Roman" panose="02020603050405020304" pitchFamily="18" charset="0"/>
                <a:cs typeface="Times New Roman" panose="02020603050405020304" pitchFamily="18" charset="0"/>
              </a:rPr>
              <a:t>Different Tasks Performed</a:t>
            </a:r>
          </a:p>
        </p:txBody>
      </p:sp>
      <p:sp>
        <p:nvSpPr>
          <p:cNvPr id="3" name="Content Placeholder 2">
            <a:extLst>
              <a:ext uri="{FF2B5EF4-FFF2-40B4-BE49-F238E27FC236}">
                <a16:creationId xmlns:a16="http://schemas.microsoft.com/office/drawing/2014/main" id="{8BE88C3D-E610-75E3-9110-9B9D2A064DE1}"/>
              </a:ext>
            </a:extLst>
          </p:cNvPr>
          <p:cNvSpPr>
            <a:spLocks noGrp="1"/>
          </p:cNvSpPr>
          <p:nvPr>
            <p:ph idx="1"/>
          </p:nvPr>
        </p:nvSpPr>
        <p:spPr>
          <a:xfrm>
            <a:off x="1295401" y="2556931"/>
            <a:ext cx="9601196" cy="3604171"/>
          </a:xfrm>
        </p:spPr>
        <p:txBody>
          <a:bodyPr>
            <a:normAutofit fontScale="92500"/>
          </a:bodyPr>
          <a:lstStyle/>
          <a:p>
            <a:pPr algn="just"/>
            <a:r>
              <a:rPr lang="en-US" sz="2200" dirty="0">
                <a:latin typeface="Times New Roman" panose="02020603050405020304" pitchFamily="18" charset="0"/>
                <a:cs typeface="Times New Roman" panose="02020603050405020304" pitchFamily="18" charset="0"/>
              </a:rPr>
              <a:t>Document Scanning (</a:t>
            </a:r>
            <a:r>
              <a:rPr lang="en-US" sz="2200" kern="1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Letter Forwarded, Internal Letter Forwarded, Letter Registration, </a:t>
            </a:r>
            <a:r>
              <a:rPr lang="en-US" sz="2200" kern="1200" dirty="0">
                <a:solidFill>
                  <a:srgbClr val="262626"/>
                </a:solidFill>
                <a:effectLst/>
                <a:latin typeface="Times New Roman" panose="02020603050405020304" pitchFamily="18" charset="0"/>
                <a:ea typeface="Calibri" panose="020F0502020204030204" pitchFamily="34" charset="0"/>
                <a:cs typeface="Times New Roman" panose="02020603050405020304" pitchFamily="18" charset="0"/>
              </a:rPr>
              <a:t>Old Question, Batch 2077 and 2078 all documents) </a:t>
            </a:r>
          </a:p>
          <a:p>
            <a:pPr algn="just"/>
            <a:r>
              <a:rPr lang="en-US" sz="2200" dirty="0">
                <a:latin typeface="Times New Roman" panose="02020603050405020304" pitchFamily="18" charset="0"/>
                <a:cs typeface="Times New Roman" panose="02020603050405020304" pitchFamily="18" charset="0"/>
              </a:rPr>
              <a:t>Data collection and manipulation in Excel (Scholarship data, Final Result Preparation)</a:t>
            </a:r>
          </a:p>
          <a:p>
            <a:pPr algn="just"/>
            <a:r>
              <a:rPr lang="en-US" sz="2200" dirty="0">
                <a:latin typeface="Times New Roman" panose="02020603050405020304" pitchFamily="18" charset="0"/>
                <a:cs typeface="Times New Roman" panose="02020603050405020304" pitchFamily="18" charset="0"/>
              </a:rPr>
              <a:t>QA Testing of KhEC EMIS app (Take attendance of all student, Check assignment)</a:t>
            </a:r>
          </a:p>
          <a:p>
            <a:pPr algn="just"/>
            <a:r>
              <a:rPr lang="en-US" sz="2200" dirty="0">
                <a:latin typeface="Times New Roman" panose="02020603050405020304" pitchFamily="18" charset="0"/>
                <a:cs typeface="Times New Roman" panose="02020603050405020304" pitchFamily="18" charset="0"/>
              </a:rPr>
              <a:t>Windows Activation &amp; Installations in Lab (Block C, F &amp; G)</a:t>
            </a:r>
          </a:p>
          <a:p>
            <a:pPr algn="just"/>
            <a:r>
              <a:rPr lang="en-US" sz="2200" dirty="0">
                <a:latin typeface="Times New Roman" panose="02020603050405020304" pitchFamily="18" charset="0"/>
                <a:cs typeface="Times New Roman" panose="02020603050405020304" pitchFamily="18" charset="0"/>
              </a:rPr>
              <a:t>Assist in IOE Priority Forms</a:t>
            </a:r>
          </a:p>
          <a:p>
            <a:pPr algn="just"/>
            <a:r>
              <a:rPr lang="en-US" sz="2200" dirty="0">
                <a:latin typeface="Times New Roman" panose="02020603050405020304" pitchFamily="18" charset="0"/>
                <a:cs typeface="Times New Roman" panose="02020603050405020304" pitchFamily="18" charset="0"/>
              </a:rPr>
              <a:t>Setup Router for IP camera </a:t>
            </a:r>
          </a:p>
          <a:p>
            <a:pPr algn="just"/>
            <a:r>
              <a:rPr lang="en-US" sz="2200" dirty="0">
                <a:solidFill>
                  <a:srgbClr val="000000"/>
                </a:solidFill>
                <a:effectLst/>
                <a:latin typeface="Times New Roman" panose="02020603050405020304" pitchFamily="18" charset="0"/>
                <a:ea typeface="Calibri" panose="020F0502020204030204" pitchFamily="34" charset="0"/>
              </a:rPr>
              <a:t>Create Teams in MS-Teams for new Session.</a:t>
            </a:r>
          </a:p>
          <a:p>
            <a:pPr algn="just"/>
            <a:endParaRPr lang="en-US"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ECB99C20-3757-4354-FEF7-A24510370E2D}"/>
              </a:ext>
            </a:extLst>
          </p:cNvPr>
          <p:cNvSpPr>
            <a:spLocks noGrp="1"/>
          </p:cNvSpPr>
          <p:nvPr>
            <p:ph type="dt" sz="half" idx="10"/>
          </p:nvPr>
        </p:nvSpPr>
        <p:spPr/>
        <p:txBody>
          <a:bodyPr/>
          <a:lstStyle/>
          <a:p>
            <a:fld id="{70847CEE-689F-488A-9B86-99D8AC313799}" type="datetime1">
              <a:rPr lang="en-US" smtClean="0"/>
              <a:t>2023-01-08</a:t>
            </a:fld>
            <a:endParaRPr lang="en-US"/>
          </a:p>
        </p:txBody>
      </p:sp>
      <p:sp>
        <p:nvSpPr>
          <p:cNvPr id="8" name="Slide Number Placeholder 7">
            <a:extLst>
              <a:ext uri="{FF2B5EF4-FFF2-40B4-BE49-F238E27FC236}">
                <a16:creationId xmlns:a16="http://schemas.microsoft.com/office/drawing/2014/main" id="{571DBB29-12E9-6C5B-36FE-3E6A541F71B8}"/>
              </a:ext>
            </a:extLst>
          </p:cNvPr>
          <p:cNvSpPr>
            <a:spLocks noGrp="1"/>
          </p:cNvSpPr>
          <p:nvPr>
            <p:ph type="sldNum" sz="quarter" idx="12"/>
          </p:nvPr>
        </p:nvSpPr>
        <p:spPr/>
        <p:txBody>
          <a:bodyPr/>
          <a:lstStyle/>
          <a:p>
            <a:fld id="{9E781F3D-E940-450B-B1F9-A1C2E54688BA}" type="slidenum">
              <a:rPr lang="en-US" smtClean="0"/>
              <a:t>28</a:t>
            </a:fld>
            <a:endParaRPr lang="en-US"/>
          </a:p>
        </p:txBody>
      </p:sp>
    </p:spTree>
    <p:extLst>
      <p:ext uri="{BB962C8B-B14F-4D97-AF65-F5344CB8AC3E}">
        <p14:creationId xmlns:p14="http://schemas.microsoft.com/office/powerpoint/2010/main" val="353246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75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75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75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75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75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750"/>
                                  </p:stCondLst>
                                  <p:childTnLst>
                                    <p:set>
                                      <p:cBhvr>
                                        <p:cTn id="53" dur="1" fill="hold">
                                          <p:stCondLst>
                                            <p:cond delay="0"/>
                                          </p:stCondLst>
                                        </p:cTn>
                                        <p:tgtEl>
                                          <p:spTgt spid="3">
                                            <p:txEl>
                                              <p:pRg st="6" end="6"/>
                                            </p:txEl>
                                          </p:spTgt>
                                        </p:tgtEl>
                                        <p:attrNameLst>
                                          <p:attrName>style.visibility</p:attrName>
                                        </p:attrNameLst>
                                      </p:cBhvr>
                                      <p:to>
                                        <p:strVal val="visible"/>
                                      </p:to>
                                    </p:set>
                                    <p:animEffect transition="in" filter="fade">
                                      <p:cBhvr>
                                        <p:cTn id="54" dur="1000"/>
                                        <p:tgtEl>
                                          <p:spTgt spid="3">
                                            <p:txEl>
                                              <p:pRg st="6" end="6"/>
                                            </p:txEl>
                                          </p:spTgt>
                                        </p:tgtEl>
                                      </p:cBhvr>
                                    </p:animEffect>
                                    <p:anim calcmode="lin" valueType="num">
                                      <p:cBhvr>
                                        <p:cTn id="5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C7CCD2-6C15-C702-E707-AD084B548E62}"/>
              </a:ext>
            </a:extLst>
          </p:cNvPr>
          <p:cNvSpPr>
            <a:spLocks noGrp="1"/>
          </p:cNvSpPr>
          <p:nvPr>
            <p:ph idx="1"/>
          </p:nvPr>
        </p:nvSpPr>
        <p:spPr/>
        <p:txBody>
          <a:bodyPr/>
          <a:lstStyle/>
          <a:p>
            <a:pPr algn="just"/>
            <a:r>
              <a:rPr lang="en-US" sz="2400" dirty="0">
                <a:solidFill>
                  <a:srgbClr val="000000"/>
                </a:solidFill>
                <a:latin typeface="Times New Roman" panose="02020603050405020304" pitchFamily="18" charset="0"/>
                <a:cs typeface="Times New Roman" panose="02020603050405020304" pitchFamily="18" charset="0"/>
              </a:rPr>
              <a:t>RJ45 cable connection</a:t>
            </a:r>
          </a:p>
          <a:p>
            <a:pPr algn="just"/>
            <a:r>
              <a:rPr lang="en-US" sz="2400" dirty="0">
                <a:latin typeface="Times New Roman" panose="02020603050405020304" pitchFamily="18" charset="0"/>
                <a:cs typeface="Times New Roman" panose="02020603050405020304" pitchFamily="18" charset="0"/>
              </a:rPr>
              <a:t>Repair computers in labs (Formatting, Windows Installation, Software Installation, Dual Booting, SSD addition, and so on).</a:t>
            </a:r>
          </a:p>
          <a:p>
            <a:pPr algn="just"/>
            <a:r>
              <a:rPr lang="en-US" dirty="0">
                <a:latin typeface="Times New Roman" panose="02020603050405020304" pitchFamily="18" charset="0"/>
                <a:cs typeface="Times New Roman" panose="02020603050405020304" pitchFamily="18" charset="0"/>
              </a:rPr>
              <a:t>Printer Sharing in Network </a:t>
            </a:r>
            <a:r>
              <a:rPr lang="en-US" sz="2400" dirty="0">
                <a:latin typeface="Times New Roman" panose="02020603050405020304" pitchFamily="18" charset="0"/>
                <a:cs typeface="Times New Roman" panose="02020603050405020304" pitchFamily="18" charset="0"/>
              </a:rPr>
              <a:t> </a:t>
            </a:r>
          </a:p>
          <a:p>
            <a:endParaRPr lang="en-US" dirty="0"/>
          </a:p>
        </p:txBody>
      </p:sp>
      <p:sp>
        <p:nvSpPr>
          <p:cNvPr id="4" name="Date Placeholder 3">
            <a:extLst>
              <a:ext uri="{FF2B5EF4-FFF2-40B4-BE49-F238E27FC236}">
                <a16:creationId xmlns:a16="http://schemas.microsoft.com/office/drawing/2014/main" id="{ABC325E5-C4F3-EA8E-46AA-114F3FA9668E}"/>
              </a:ext>
            </a:extLst>
          </p:cNvPr>
          <p:cNvSpPr>
            <a:spLocks noGrp="1"/>
          </p:cNvSpPr>
          <p:nvPr>
            <p:ph type="dt" sz="half" idx="10"/>
          </p:nvPr>
        </p:nvSpPr>
        <p:spPr/>
        <p:txBody>
          <a:bodyPr/>
          <a:lstStyle/>
          <a:p>
            <a:fld id="{12E48245-B689-4DE1-8D8E-691B2270C963}" type="datetime1">
              <a:rPr lang="en-US" smtClean="0"/>
              <a:t>2023-01-08</a:t>
            </a:fld>
            <a:endParaRPr lang="en-US"/>
          </a:p>
        </p:txBody>
      </p:sp>
      <p:sp>
        <p:nvSpPr>
          <p:cNvPr id="5" name="Slide Number Placeholder 4">
            <a:extLst>
              <a:ext uri="{FF2B5EF4-FFF2-40B4-BE49-F238E27FC236}">
                <a16:creationId xmlns:a16="http://schemas.microsoft.com/office/drawing/2014/main" id="{6E7FD3AC-C8D6-70CA-8089-388E514025ED}"/>
              </a:ext>
            </a:extLst>
          </p:cNvPr>
          <p:cNvSpPr>
            <a:spLocks noGrp="1"/>
          </p:cNvSpPr>
          <p:nvPr>
            <p:ph type="sldNum" sz="quarter" idx="12"/>
          </p:nvPr>
        </p:nvSpPr>
        <p:spPr/>
        <p:txBody>
          <a:bodyPr/>
          <a:lstStyle/>
          <a:p>
            <a:fld id="{9E781F3D-E940-450B-B1F9-A1C2E54688BA}" type="slidenum">
              <a:rPr lang="en-US" smtClean="0"/>
              <a:t>29</a:t>
            </a:fld>
            <a:endParaRPr lang="en-US"/>
          </a:p>
        </p:txBody>
      </p:sp>
      <p:sp>
        <p:nvSpPr>
          <p:cNvPr id="6" name="Title 1">
            <a:extLst>
              <a:ext uri="{FF2B5EF4-FFF2-40B4-BE49-F238E27FC236}">
                <a16:creationId xmlns:a16="http://schemas.microsoft.com/office/drawing/2014/main" id="{3B961E14-39AE-581C-8578-DA4E8CE21865}"/>
              </a:ext>
            </a:extLst>
          </p:cNvPr>
          <p:cNvSpPr>
            <a:spLocks noGrp="1"/>
          </p:cNvSpPr>
          <p:nvPr>
            <p:ph type="title"/>
          </p:nvPr>
        </p:nvSpPr>
        <p:spPr>
          <a:xfrm>
            <a:off x="1295400" y="982663"/>
            <a:ext cx="9601200" cy="1303337"/>
          </a:xfrm>
        </p:spPr>
        <p:txBody>
          <a:bodyPr>
            <a:normAutofit fontScale="90000"/>
          </a:bodyPr>
          <a:lstStyle/>
          <a:p>
            <a:r>
              <a:rPr lang="en-US" sz="4800" dirty="0">
                <a:solidFill>
                  <a:schemeClr val="tx1">
                    <a:lumMod val="50000"/>
                    <a:lumOff val="50000"/>
                  </a:schemeClr>
                </a:solidFill>
                <a:latin typeface="Times New Roman" panose="02020603050405020304" pitchFamily="18" charset="0"/>
                <a:cs typeface="Times New Roman" panose="02020603050405020304" pitchFamily="18" charset="0"/>
              </a:rPr>
              <a:t>Different Tasks Performed Continue…</a:t>
            </a:r>
          </a:p>
        </p:txBody>
      </p:sp>
    </p:spTree>
    <p:extLst>
      <p:ext uri="{BB962C8B-B14F-4D97-AF65-F5344CB8AC3E}">
        <p14:creationId xmlns:p14="http://schemas.microsoft.com/office/powerpoint/2010/main" val="2635662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08A42-6177-83CF-CC36-1AF38D0E98D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D57AC165-DEAE-B810-7F58-258677426CBB}"/>
              </a:ext>
            </a:extLst>
          </p:cNvPr>
          <p:cNvSpPr>
            <a:spLocks noGrp="1"/>
          </p:cNvSpPr>
          <p:nvPr>
            <p:ph idx="1"/>
          </p:nvPr>
        </p:nvSpPr>
        <p:spPr>
          <a:xfrm>
            <a:off x="1366683" y="2556932"/>
            <a:ext cx="9529913" cy="3318936"/>
          </a:xfrm>
        </p:spPr>
        <p:txBody>
          <a:bodyPr/>
          <a:lstStyle/>
          <a:p>
            <a:pPr marL="0" marR="105410" algn="just">
              <a:lnSpc>
                <a:spcPct val="150000"/>
              </a:lnSpc>
              <a:spcBef>
                <a:spcPts val="0"/>
              </a:spcBef>
              <a:spcAft>
                <a:spcPts val="12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T</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he goal of OJT is to help trainee develop the skills and knowledge they need to be successful in their job, while also benefiting the organization through increased productivity.</a:t>
            </a:r>
          </a:p>
          <a:p>
            <a:pPr marL="0" marR="105410" algn="just">
              <a:lnSpc>
                <a:spcPct val="150000"/>
              </a:lnSpc>
              <a:spcBef>
                <a:spcPts val="0"/>
              </a:spcBef>
              <a:spcAft>
                <a:spcPts val="12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Helps to tackle </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different situations that may arise in the organization and be able to know how to socialize well with colleagues and develop good teamwork.</a:t>
            </a:r>
          </a:p>
          <a:p>
            <a:pPr marL="0" marR="105410" algn="just">
              <a:lnSpc>
                <a:spcPct val="150000"/>
              </a:lnSpc>
              <a:spcBef>
                <a:spcPts val="0"/>
              </a:spcBef>
              <a:spcAft>
                <a:spcPts val="1200"/>
              </a:spcAft>
            </a:pPr>
            <a:endParaRPr lang="en-US" sz="1800" dirty="0">
              <a:effectLst/>
              <a:latin typeface="Calibri" panose="020F0502020204030204" pitchFamily="34" charset="0"/>
              <a:ea typeface="Calibri" panose="020F0502020204030204" pitchFamily="34" charset="0"/>
            </a:endParaRPr>
          </a:p>
          <a:p>
            <a:endParaRPr lang="en-US" dirty="0"/>
          </a:p>
        </p:txBody>
      </p:sp>
      <p:sp>
        <p:nvSpPr>
          <p:cNvPr id="4" name="Date Placeholder 3">
            <a:extLst>
              <a:ext uri="{FF2B5EF4-FFF2-40B4-BE49-F238E27FC236}">
                <a16:creationId xmlns:a16="http://schemas.microsoft.com/office/drawing/2014/main" id="{B927F568-8244-B716-C4CA-4A838DDF6BDA}"/>
              </a:ext>
            </a:extLst>
          </p:cNvPr>
          <p:cNvSpPr>
            <a:spLocks noGrp="1"/>
          </p:cNvSpPr>
          <p:nvPr>
            <p:ph type="dt" sz="half" idx="10"/>
          </p:nvPr>
        </p:nvSpPr>
        <p:spPr/>
        <p:txBody>
          <a:bodyPr/>
          <a:lstStyle/>
          <a:p>
            <a:fld id="{3ECA06AD-4EFF-448F-BD0F-FC029BA3446B}" type="datetime1">
              <a:rPr lang="en-US" smtClean="0"/>
              <a:t>2023-01-08</a:t>
            </a:fld>
            <a:endParaRPr lang="en-US"/>
          </a:p>
        </p:txBody>
      </p:sp>
      <p:sp>
        <p:nvSpPr>
          <p:cNvPr id="8" name="Slide Number Placeholder 7">
            <a:extLst>
              <a:ext uri="{FF2B5EF4-FFF2-40B4-BE49-F238E27FC236}">
                <a16:creationId xmlns:a16="http://schemas.microsoft.com/office/drawing/2014/main" id="{B33D78B7-F452-AA2D-6868-76C1E8CF9A90}"/>
              </a:ext>
            </a:extLst>
          </p:cNvPr>
          <p:cNvSpPr>
            <a:spLocks noGrp="1"/>
          </p:cNvSpPr>
          <p:nvPr>
            <p:ph type="sldNum" sz="quarter" idx="12"/>
          </p:nvPr>
        </p:nvSpPr>
        <p:spPr/>
        <p:txBody>
          <a:bodyPr/>
          <a:lstStyle/>
          <a:p>
            <a:fld id="{9E781F3D-E940-450B-B1F9-A1C2E54688BA}" type="slidenum">
              <a:rPr lang="en-US" smtClean="0"/>
              <a:t>3</a:t>
            </a:fld>
            <a:endParaRPr lang="en-US"/>
          </a:p>
        </p:txBody>
      </p:sp>
    </p:spTree>
    <p:extLst>
      <p:ext uri="{BB962C8B-B14F-4D97-AF65-F5344CB8AC3E}">
        <p14:creationId xmlns:p14="http://schemas.microsoft.com/office/powerpoint/2010/main" val="466531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9D854-537F-BF0C-4318-5709172B5207}"/>
              </a:ext>
            </a:extLst>
          </p:cNvPr>
          <p:cNvSpPr>
            <a:spLocks noGrp="1"/>
          </p:cNvSpPr>
          <p:nvPr>
            <p:ph type="title"/>
          </p:nvPr>
        </p:nvSpPr>
        <p:spPr/>
        <p:txBody>
          <a:bodyPr/>
          <a:lstStyle/>
          <a:p>
            <a:r>
              <a:rPr lang="en-US" sz="4400" dirty="0">
                <a:effectLst/>
                <a:latin typeface="Times New Roman" panose="02020603050405020304" pitchFamily="18" charset="0"/>
                <a:ea typeface="Calibri" panose="020F0502020204030204" pitchFamily="34" charset="0"/>
                <a:cs typeface="Times New Roman" panose="02020603050405020304" pitchFamily="18" charset="0"/>
              </a:rPr>
              <a:t>QA Testing of KhEC EMIS App</a:t>
            </a:r>
            <a:endParaRPr lang="en-US" dirty="0"/>
          </a:p>
        </p:txBody>
      </p:sp>
      <p:sp>
        <p:nvSpPr>
          <p:cNvPr id="3" name="Content Placeholder 2">
            <a:extLst>
              <a:ext uri="{FF2B5EF4-FFF2-40B4-BE49-F238E27FC236}">
                <a16:creationId xmlns:a16="http://schemas.microsoft.com/office/drawing/2014/main" id="{D7ADE385-6D39-39B7-27C5-A6C7C840387D}"/>
              </a:ext>
            </a:extLst>
          </p:cNvPr>
          <p:cNvSpPr>
            <a:spLocks noGrp="1"/>
          </p:cNvSpPr>
          <p:nvPr>
            <p:ph idx="1"/>
          </p:nvPr>
        </p:nvSpPr>
        <p:spPr/>
        <p:txBody>
          <a:bodyPr>
            <a:normAutofit/>
          </a:bodyPr>
          <a:lstStyle/>
          <a:p>
            <a:pPr algn="just"/>
            <a:r>
              <a:rPr lang="en-US" sz="2000" dirty="0">
                <a:latin typeface="Times New Roman" panose="02020603050405020304" pitchFamily="18" charset="0"/>
                <a:cs typeface="Times New Roman" panose="02020603050405020304" pitchFamily="18" charset="0"/>
              </a:rPr>
              <a:t>The teacher provided us with the login credentials of no. of teachers.</a:t>
            </a:r>
          </a:p>
          <a:p>
            <a:pPr algn="just"/>
            <a:r>
              <a:rPr lang="en-US" sz="2000" dirty="0">
                <a:latin typeface="Times New Roman" panose="02020603050405020304" pitchFamily="18" charset="0"/>
                <a:cs typeface="Times New Roman" panose="02020603050405020304" pitchFamily="18" charset="0"/>
              </a:rPr>
              <a:t>We took attendance on different subject and then checked whether the app was functioning correctly or not.</a:t>
            </a:r>
          </a:p>
          <a:p>
            <a:pPr algn="just"/>
            <a:r>
              <a:rPr lang="en-US" sz="2000" dirty="0">
                <a:latin typeface="Times New Roman" panose="02020603050405020304" pitchFamily="18" charset="0"/>
                <a:cs typeface="Times New Roman" panose="02020603050405020304" pitchFamily="18" charset="0"/>
              </a:rPr>
              <a:t>Login different user profile’s and check if their respective subject has been assigned or not.</a:t>
            </a:r>
          </a:p>
          <a:p>
            <a:pPr algn="just"/>
            <a:r>
              <a:rPr lang="en-US" sz="2000" dirty="0">
                <a:latin typeface="Times New Roman" panose="02020603050405020304" pitchFamily="18" charset="0"/>
                <a:cs typeface="Times New Roman" panose="02020603050405020304" pitchFamily="18" charset="0"/>
              </a:rPr>
              <a:t>Different testing like UI design error, data synchronization, program flow, push notification etc. were carried out.</a:t>
            </a:r>
          </a:p>
          <a:p>
            <a:pPr algn="just"/>
            <a:endParaRPr lang="en-US"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55D5A474-F0B9-9F04-C837-F6BE15A16FB2}"/>
              </a:ext>
            </a:extLst>
          </p:cNvPr>
          <p:cNvSpPr>
            <a:spLocks noGrp="1"/>
          </p:cNvSpPr>
          <p:nvPr>
            <p:ph type="dt" sz="half" idx="10"/>
          </p:nvPr>
        </p:nvSpPr>
        <p:spPr/>
        <p:txBody>
          <a:bodyPr/>
          <a:lstStyle/>
          <a:p>
            <a:fld id="{12E48245-B689-4DE1-8D8E-691B2270C963}" type="datetime1">
              <a:rPr lang="en-US" smtClean="0"/>
              <a:t>2023-01-08</a:t>
            </a:fld>
            <a:endParaRPr lang="en-US" dirty="0"/>
          </a:p>
        </p:txBody>
      </p:sp>
      <p:sp>
        <p:nvSpPr>
          <p:cNvPr id="5" name="Slide Number Placeholder 4">
            <a:extLst>
              <a:ext uri="{FF2B5EF4-FFF2-40B4-BE49-F238E27FC236}">
                <a16:creationId xmlns:a16="http://schemas.microsoft.com/office/drawing/2014/main" id="{3DAFB173-7938-9745-8032-5592A5C949BA}"/>
              </a:ext>
            </a:extLst>
          </p:cNvPr>
          <p:cNvSpPr>
            <a:spLocks noGrp="1"/>
          </p:cNvSpPr>
          <p:nvPr>
            <p:ph type="sldNum" sz="quarter" idx="12"/>
          </p:nvPr>
        </p:nvSpPr>
        <p:spPr/>
        <p:txBody>
          <a:bodyPr/>
          <a:lstStyle/>
          <a:p>
            <a:fld id="{9E781F3D-E940-450B-B1F9-A1C2E54688BA}" type="slidenum">
              <a:rPr lang="en-US" smtClean="0"/>
              <a:t>30</a:t>
            </a:fld>
            <a:endParaRPr lang="en-US" dirty="0"/>
          </a:p>
        </p:txBody>
      </p:sp>
    </p:spTree>
    <p:extLst>
      <p:ext uri="{BB962C8B-B14F-4D97-AF65-F5344CB8AC3E}">
        <p14:creationId xmlns:p14="http://schemas.microsoft.com/office/powerpoint/2010/main" val="40448335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515467-9A15-493C-D3E0-F746F926D6D1}"/>
              </a:ext>
            </a:extLst>
          </p:cNvPr>
          <p:cNvSpPr txBox="1"/>
          <p:nvPr/>
        </p:nvSpPr>
        <p:spPr>
          <a:xfrm>
            <a:off x="1295403" y="5619626"/>
            <a:ext cx="4119716" cy="400110"/>
          </a:xfrm>
          <a:prstGeom prst="rect">
            <a:avLst/>
          </a:prstGeom>
          <a:noFill/>
          <a:ln>
            <a:no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Take attendance of all student</a:t>
            </a:r>
          </a:p>
        </p:txBody>
      </p:sp>
      <p:sp>
        <p:nvSpPr>
          <p:cNvPr id="4" name="Date Placeholder 3">
            <a:extLst>
              <a:ext uri="{FF2B5EF4-FFF2-40B4-BE49-F238E27FC236}">
                <a16:creationId xmlns:a16="http://schemas.microsoft.com/office/drawing/2014/main" id="{178E8392-BCF9-07D0-9C6F-AA768CB47BE3}"/>
              </a:ext>
            </a:extLst>
          </p:cNvPr>
          <p:cNvSpPr>
            <a:spLocks noGrp="1"/>
          </p:cNvSpPr>
          <p:nvPr>
            <p:ph type="dt" sz="half" idx="10"/>
          </p:nvPr>
        </p:nvSpPr>
        <p:spPr/>
        <p:txBody>
          <a:bodyPr/>
          <a:lstStyle/>
          <a:p>
            <a:fld id="{00FA97D6-FD45-4F4E-A386-49CF72CAFEB5}" type="datetime1">
              <a:rPr lang="en-US" smtClean="0"/>
              <a:t>2023-01-08</a:t>
            </a:fld>
            <a:endParaRPr lang="en-US" dirty="0"/>
          </a:p>
        </p:txBody>
      </p:sp>
      <p:sp>
        <p:nvSpPr>
          <p:cNvPr id="10" name="Slide Number Placeholder 9">
            <a:extLst>
              <a:ext uri="{FF2B5EF4-FFF2-40B4-BE49-F238E27FC236}">
                <a16:creationId xmlns:a16="http://schemas.microsoft.com/office/drawing/2014/main" id="{E1AD7D50-A1E5-B42C-DF27-F68B9CE93E3D}"/>
              </a:ext>
            </a:extLst>
          </p:cNvPr>
          <p:cNvSpPr>
            <a:spLocks noGrp="1"/>
          </p:cNvSpPr>
          <p:nvPr>
            <p:ph type="sldNum" sz="quarter" idx="12"/>
          </p:nvPr>
        </p:nvSpPr>
        <p:spPr/>
        <p:txBody>
          <a:bodyPr/>
          <a:lstStyle/>
          <a:p>
            <a:fld id="{9E781F3D-E940-450B-B1F9-A1C2E54688BA}" type="slidenum">
              <a:rPr lang="en-US" smtClean="0"/>
              <a:t>31</a:t>
            </a:fld>
            <a:endParaRPr lang="en-US" dirty="0"/>
          </a:p>
        </p:txBody>
      </p:sp>
      <p:sp>
        <p:nvSpPr>
          <p:cNvPr id="9" name="TextBox 8">
            <a:extLst>
              <a:ext uri="{FF2B5EF4-FFF2-40B4-BE49-F238E27FC236}">
                <a16:creationId xmlns:a16="http://schemas.microsoft.com/office/drawing/2014/main" id="{F693BC65-F5B3-46E7-2E1F-2BEB53C82555}"/>
              </a:ext>
            </a:extLst>
          </p:cNvPr>
          <p:cNvSpPr txBox="1"/>
          <p:nvPr/>
        </p:nvSpPr>
        <p:spPr>
          <a:xfrm>
            <a:off x="6776881" y="5674760"/>
            <a:ext cx="4119716" cy="400110"/>
          </a:xfrm>
          <a:prstGeom prst="rect">
            <a:avLst/>
          </a:prstGeom>
          <a:noFill/>
          <a:ln>
            <a:no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Assignment check</a:t>
            </a:r>
          </a:p>
        </p:txBody>
      </p:sp>
      <p:pic>
        <p:nvPicPr>
          <p:cNvPr id="11" name="Picture 10">
            <a:extLst>
              <a:ext uri="{FF2B5EF4-FFF2-40B4-BE49-F238E27FC236}">
                <a16:creationId xmlns:a16="http://schemas.microsoft.com/office/drawing/2014/main" id="{C9258F10-4EB7-CB42-C7E0-F70698D642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6806" y="647210"/>
            <a:ext cx="2481389" cy="5133419"/>
          </a:xfrm>
          <a:prstGeom prst="rect">
            <a:avLst/>
          </a:prstGeom>
        </p:spPr>
      </p:pic>
      <p:pic>
        <p:nvPicPr>
          <p:cNvPr id="13" name="Picture 12">
            <a:extLst>
              <a:ext uri="{FF2B5EF4-FFF2-40B4-BE49-F238E27FC236}">
                <a16:creationId xmlns:a16="http://schemas.microsoft.com/office/drawing/2014/main" id="{146AC980-89F4-CB86-AE4B-DE7D06E5A7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4702" y="647210"/>
            <a:ext cx="2237587" cy="4972416"/>
          </a:xfrm>
          <a:prstGeom prst="rect">
            <a:avLst/>
          </a:prstGeom>
        </p:spPr>
      </p:pic>
    </p:spTree>
    <p:extLst>
      <p:ext uri="{BB962C8B-B14F-4D97-AF65-F5344CB8AC3E}">
        <p14:creationId xmlns:p14="http://schemas.microsoft.com/office/powerpoint/2010/main" val="133382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75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7" fill="hold">
                            <p:stCondLst>
                              <p:cond delay="1750"/>
                            </p:stCondLst>
                            <p:childTnLst>
                              <p:par>
                                <p:cTn id="18" presetID="42" presetClass="entr" presetSubtype="0" fill="hold" grpId="0" nodeType="afterEffect">
                                  <p:stCondLst>
                                    <p:cond delay="75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750"/>
                                  </p:stCondLst>
                                  <p:childTnLst>
                                    <p:set>
                                      <p:cBhvr>
                                        <p:cTn id="26" dur="1" fill="hold">
                                          <p:stCondLst>
                                            <p:cond delay="0"/>
                                          </p:stCondLst>
                                        </p:cTn>
                                        <p:tgtEl>
                                          <p:spTgt spid="9">
                                            <p:txEl>
                                              <p:pRg st="0" end="0"/>
                                            </p:txEl>
                                          </p:spTgt>
                                        </p:tgtEl>
                                        <p:attrNameLst>
                                          <p:attrName>style.visibility</p:attrName>
                                        </p:attrNameLst>
                                      </p:cBhvr>
                                      <p:to>
                                        <p:strVal val="visible"/>
                                      </p:to>
                                    </p:set>
                                    <p:animEffect transition="in" filter="fade">
                                      <p:cBhvr>
                                        <p:cTn id="27" dur="1000"/>
                                        <p:tgtEl>
                                          <p:spTgt spid="9">
                                            <p:txEl>
                                              <p:pRg st="0" end="0"/>
                                            </p:txEl>
                                          </p:spTgt>
                                        </p:tgtEl>
                                      </p:cBhvr>
                                    </p:animEffect>
                                    <p:anim calcmode="lin" valueType="num">
                                      <p:cBhvr>
                                        <p:cTn id="2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0440CC-D91E-2C2C-BF6B-7D93E5DE1304}"/>
              </a:ext>
            </a:extLst>
          </p:cNvPr>
          <p:cNvSpPr>
            <a:spLocks noGrp="1"/>
          </p:cNvSpPr>
          <p:nvPr>
            <p:ph type="title"/>
          </p:nvPr>
        </p:nvSpPr>
        <p:spPr/>
        <p:txBody>
          <a:bodyPr>
            <a:normAutofit fontScale="90000"/>
          </a:bodyPr>
          <a:lstStyle/>
          <a:p>
            <a:r>
              <a:rPr lang="en-US" sz="4800" dirty="0">
                <a:solidFill>
                  <a:srgbClr val="000000"/>
                </a:solidFill>
                <a:latin typeface="Times New Roman" panose="02020603050405020304" pitchFamily="18" charset="0"/>
                <a:ea typeface="Calibri" panose="020F0502020204030204" pitchFamily="34" charset="0"/>
                <a:cs typeface="Mangal" panose="02040503050203030202" pitchFamily="18" charset="0"/>
              </a:rPr>
              <a:t>Windows </a:t>
            </a:r>
            <a:r>
              <a:rPr lang="en-US" sz="48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Activation &amp; Installations in Lab</a:t>
            </a:r>
            <a:endParaRPr lang="en-US" sz="3200" dirty="0"/>
          </a:p>
        </p:txBody>
      </p:sp>
      <p:sp>
        <p:nvSpPr>
          <p:cNvPr id="3" name="Content Placeholder 2">
            <a:extLst>
              <a:ext uri="{FF2B5EF4-FFF2-40B4-BE49-F238E27FC236}">
                <a16:creationId xmlns:a16="http://schemas.microsoft.com/office/drawing/2014/main" id="{1B8FCC9C-0E24-84B1-0C59-28D0EB960D30}"/>
              </a:ext>
            </a:extLst>
          </p:cNvPr>
          <p:cNvSpPr>
            <a:spLocks noGrp="1"/>
          </p:cNvSpPr>
          <p:nvPr>
            <p:ph idx="1"/>
          </p:nvPr>
        </p:nvSpPr>
        <p:spPr/>
        <p:txBody>
          <a:bodyPr>
            <a:normAutofit/>
          </a:bodyPr>
          <a:lstStyle/>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Active Office &amp; Windows in lab</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Installation and Removal of programs and other files in computer lab</a:t>
            </a: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Software installations in lab</a:t>
            </a:r>
          </a:p>
          <a:p>
            <a:pPr algn="just"/>
            <a:r>
              <a:rPr lang="en-US" sz="2000" dirty="0">
                <a:solidFill>
                  <a:srgbClr val="000000"/>
                </a:solidFill>
                <a:latin typeface="Times New Roman" panose="02020603050405020304" pitchFamily="18" charset="0"/>
                <a:cs typeface="Times New Roman" panose="02020603050405020304" pitchFamily="18" charset="0"/>
              </a:rPr>
              <a:t>Dual Boot (Windows 10 &amp; Ubuntu 22.0)</a:t>
            </a:r>
          </a:p>
          <a:p>
            <a:pPr algn="just"/>
            <a:r>
              <a:rPr lang="en-US" sz="2000" dirty="0">
                <a:solidFill>
                  <a:srgbClr val="000000"/>
                </a:solidFill>
                <a:latin typeface="Times New Roman" panose="02020603050405020304" pitchFamily="18" charset="0"/>
                <a:cs typeface="Times New Roman" panose="02020603050405020304" pitchFamily="18" charset="0"/>
              </a:rPr>
              <a:t>Set up computer &amp; printer in Architecture Department (PU) and install all necessary software's. </a:t>
            </a:r>
            <a:endParaRPr lang="en-US" sz="28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AF28C1B5-47E9-7C31-B86B-9579CB47BE8A}"/>
              </a:ext>
            </a:extLst>
          </p:cNvPr>
          <p:cNvSpPr>
            <a:spLocks noGrp="1"/>
          </p:cNvSpPr>
          <p:nvPr>
            <p:ph type="dt" sz="half" idx="10"/>
          </p:nvPr>
        </p:nvSpPr>
        <p:spPr/>
        <p:txBody>
          <a:bodyPr/>
          <a:lstStyle/>
          <a:p>
            <a:fld id="{4A8D7142-728A-4B32-AAE9-39F950A8DE60}" type="datetime1">
              <a:rPr lang="en-US" smtClean="0"/>
              <a:t>2023-01-08</a:t>
            </a:fld>
            <a:endParaRPr lang="en-US" dirty="0"/>
          </a:p>
        </p:txBody>
      </p:sp>
      <p:sp>
        <p:nvSpPr>
          <p:cNvPr id="8" name="Slide Number Placeholder 7">
            <a:extLst>
              <a:ext uri="{FF2B5EF4-FFF2-40B4-BE49-F238E27FC236}">
                <a16:creationId xmlns:a16="http://schemas.microsoft.com/office/drawing/2014/main" id="{1365088F-BE8B-8835-E558-FC09FB38839A}"/>
              </a:ext>
            </a:extLst>
          </p:cNvPr>
          <p:cNvSpPr>
            <a:spLocks noGrp="1"/>
          </p:cNvSpPr>
          <p:nvPr>
            <p:ph type="sldNum" sz="quarter" idx="12"/>
          </p:nvPr>
        </p:nvSpPr>
        <p:spPr/>
        <p:txBody>
          <a:bodyPr/>
          <a:lstStyle/>
          <a:p>
            <a:fld id="{9E781F3D-E940-450B-B1F9-A1C2E54688BA}" type="slidenum">
              <a:rPr lang="en-US" smtClean="0"/>
              <a:t>32</a:t>
            </a:fld>
            <a:endParaRPr lang="en-US" dirty="0"/>
          </a:p>
        </p:txBody>
      </p:sp>
    </p:spTree>
    <p:extLst>
      <p:ext uri="{BB962C8B-B14F-4D97-AF65-F5344CB8AC3E}">
        <p14:creationId xmlns:p14="http://schemas.microsoft.com/office/powerpoint/2010/main" val="1959310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grpId="0"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grpId="0"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grpId="0"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grpId="0" nodeType="after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750"/>
                                  </p:stCondLst>
                                  <p:childTnLst>
                                    <p:set>
                                      <p:cBhvr>
                                        <p:cTn id="37" dur="1" fill="hold">
                                          <p:stCondLst>
                                            <p:cond delay="0"/>
                                          </p:stCondLst>
                                        </p:cTn>
                                        <p:tgtEl>
                                          <p:spTgt spid="3">
                                            <p:txEl>
                                              <p:pRg st="4" end="4"/>
                                            </p:txEl>
                                          </p:spTgt>
                                        </p:tgtEl>
                                        <p:attrNameLst>
                                          <p:attrName>style.visibility</p:attrName>
                                        </p:attrNameLst>
                                      </p:cBhvr>
                                      <p:to>
                                        <p:strVal val="visible"/>
                                      </p:to>
                                    </p:set>
                                    <p:animEffect transition="in" filter="fade">
                                      <p:cBhvr>
                                        <p:cTn id="38" dur="1000"/>
                                        <p:tgtEl>
                                          <p:spTgt spid="3">
                                            <p:txEl>
                                              <p:pRg st="4" end="4"/>
                                            </p:txEl>
                                          </p:spTgt>
                                        </p:tgtEl>
                                      </p:cBhvr>
                                    </p:animEffect>
                                    <p:anim calcmode="lin" valueType="num">
                                      <p:cBhvr>
                                        <p:cTn id="3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01342A2-D20C-B78D-02BE-92E7ED1A80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3990" y="736009"/>
            <a:ext cx="3859447" cy="4579095"/>
          </a:xfrm>
          <a:prstGeom prst="rect">
            <a:avLst/>
          </a:prstGeom>
        </p:spPr>
      </p:pic>
      <p:pic>
        <p:nvPicPr>
          <p:cNvPr id="5" name="Picture 4">
            <a:extLst>
              <a:ext uri="{FF2B5EF4-FFF2-40B4-BE49-F238E27FC236}">
                <a16:creationId xmlns:a16="http://schemas.microsoft.com/office/drawing/2014/main" id="{9F17BF50-402A-EE66-0E9A-B1B06E12D0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800224"/>
            <a:ext cx="4877333" cy="4514880"/>
          </a:xfrm>
          <a:prstGeom prst="rect">
            <a:avLst/>
          </a:prstGeom>
        </p:spPr>
      </p:pic>
      <p:sp>
        <p:nvSpPr>
          <p:cNvPr id="2" name="Date Placeholder 1">
            <a:extLst>
              <a:ext uri="{FF2B5EF4-FFF2-40B4-BE49-F238E27FC236}">
                <a16:creationId xmlns:a16="http://schemas.microsoft.com/office/drawing/2014/main" id="{5851EE40-EAD4-F854-E292-D90695246801}"/>
              </a:ext>
            </a:extLst>
          </p:cNvPr>
          <p:cNvSpPr>
            <a:spLocks noGrp="1"/>
          </p:cNvSpPr>
          <p:nvPr>
            <p:ph type="dt" sz="half" idx="10"/>
          </p:nvPr>
        </p:nvSpPr>
        <p:spPr/>
        <p:txBody>
          <a:bodyPr/>
          <a:lstStyle/>
          <a:p>
            <a:fld id="{D2B1CFAC-B14B-4DE1-BD3D-B34566DBE944}" type="datetime1">
              <a:rPr lang="en-US" smtClean="0"/>
              <a:t>2023-01-08</a:t>
            </a:fld>
            <a:endParaRPr lang="en-US" dirty="0"/>
          </a:p>
        </p:txBody>
      </p:sp>
      <p:sp>
        <p:nvSpPr>
          <p:cNvPr id="8" name="Slide Number Placeholder 7">
            <a:extLst>
              <a:ext uri="{FF2B5EF4-FFF2-40B4-BE49-F238E27FC236}">
                <a16:creationId xmlns:a16="http://schemas.microsoft.com/office/drawing/2014/main" id="{876179B9-4E4F-C32D-5672-008C3850455D}"/>
              </a:ext>
            </a:extLst>
          </p:cNvPr>
          <p:cNvSpPr>
            <a:spLocks noGrp="1"/>
          </p:cNvSpPr>
          <p:nvPr>
            <p:ph type="sldNum" sz="quarter" idx="12"/>
          </p:nvPr>
        </p:nvSpPr>
        <p:spPr/>
        <p:txBody>
          <a:bodyPr/>
          <a:lstStyle/>
          <a:p>
            <a:fld id="{9E781F3D-E940-450B-B1F9-A1C2E54688BA}" type="slidenum">
              <a:rPr lang="en-US" smtClean="0"/>
              <a:t>33</a:t>
            </a:fld>
            <a:endParaRPr lang="en-US" dirty="0"/>
          </a:p>
        </p:txBody>
      </p:sp>
      <p:sp>
        <p:nvSpPr>
          <p:cNvPr id="3" name="TextBox 2">
            <a:extLst>
              <a:ext uri="{FF2B5EF4-FFF2-40B4-BE49-F238E27FC236}">
                <a16:creationId xmlns:a16="http://schemas.microsoft.com/office/drawing/2014/main" id="{7481740B-90B7-B5E9-51B7-0CFDC3C1AD5A}"/>
              </a:ext>
            </a:extLst>
          </p:cNvPr>
          <p:cNvSpPr txBox="1"/>
          <p:nvPr/>
        </p:nvSpPr>
        <p:spPr>
          <a:xfrm>
            <a:off x="1203855" y="5437491"/>
            <a:ext cx="4119716" cy="400110"/>
          </a:xfrm>
          <a:prstGeom prst="rect">
            <a:avLst/>
          </a:prstGeom>
          <a:noFill/>
          <a:ln>
            <a:no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Bootable USB creation</a:t>
            </a:r>
          </a:p>
        </p:txBody>
      </p:sp>
      <p:sp>
        <p:nvSpPr>
          <p:cNvPr id="6" name="TextBox 5">
            <a:extLst>
              <a:ext uri="{FF2B5EF4-FFF2-40B4-BE49-F238E27FC236}">
                <a16:creationId xmlns:a16="http://schemas.microsoft.com/office/drawing/2014/main" id="{3D5D7390-A793-4544-D3E5-ED1A38D96833}"/>
              </a:ext>
            </a:extLst>
          </p:cNvPr>
          <p:cNvSpPr txBox="1"/>
          <p:nvPr/>
        </p:nvSpPr>
        <p:spPr>
          <a:xfrm>
            <a:off x="6474808" y="5437491"/>
            <a:ext cx="4119716" cy="400110"/>
          </a:xfrm>
          <a:prstGeom prst="rect">
            <a:avLst/>
          </a:prstGeom>
          <a:noFill/>
          <a:ln>
            <a:no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Windows Installation</a:t>
            </a:r>
          </a:p>
        </p:txBody>
      </p:sp>
    </p:spTree>
    <p:extLst>
      <p:ext uri="{BB962C8B-B14F-4D97-AF65-F5344CB8AC3E}">
        <p14:creationId xmlns:p14="http://schemas.microsoft.com/office/powerpoint/2010/main" val="2925832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1250"/>
                            </p:stCondLst>
                            <p:childTnLst>
                              <p:par>
                                <p:cTn id="9" presetID="16" presetClass="entr" presetSubtype="21" fill="hold" nodeType="afterEffect">
                                  <p:stCondLst>
                                    <p:cond delay="750"/>
                                  </p:stCondLst>
                                  <p:childTnLst>
                                    <p:set>
                                      <p:cBhvr>
                                        <p:cTn id="10" dur="1" fill="hold">
                                          <p:stCondLst>
                                            <p:cond delay="0"/>
                                          </p:stCondLst>
                                        </p:cTn>
                                        <p:tgtEl>
                                          <p:spTgt spid="5"/>
                                        </p:tgtEl>
                                        <p:attrNameLst>
                                          <p:attrName>style.visibility</p:attrName>
                                        </p:attrNameLst>
                                      </p:cBhvr>
                                      <p:to>
                                        <p:strVal val="visible"/>
                                      </p:to>
                                    </p:set>
                                    <p:animEffect transition="in" filter="barn(inVertical)">
                                      <p:cBhvr>
                                        <p:cTn id="11" dur="500"/>
                                        <p:tgtEl>
                                          <p:spTgt spid="5"/>
                                        </p:tgtEl>
                                      </p:cBhvr>
                                    </p:animEffect>
                                  </p:childTnLst>
                                </p:cTn>
                              </p:par>
                            </p:childTnLst>
                          </p:cTn>
                        </p:par>
                        <p:par>
                          <p:cTn id="12" fill="hold">
                            <p:stCondLst>
                              <p:cond delay="2500"/>
                            </p:stCondLst>
                            <p:childTnLst>
                              <p:par>
                                <p:cTn id="13" presetID="42" presetClass="entr" presetSubtype="0" fill="hold" grpId="0" nodeType="afterEffect">
                                  <p:stCondLst>
                                    <p:cond delay="75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1000"/>
                                        <p:tgtEl>
                                          <p:spTgt spid="3"/>
                                        </p:tgtEl>
                                      </p:cBhvr>
                                    </p:animEffect>
                                    <p:anim calcmode="lin" valueType="num">
                                      <p:cBhvr>
                                        <p:cTn id="16" dur="1000" fill="hold"/>
                                        <p:tgtEl>
                                          <p:spTgt spid="3"/>
                                        </p:tgtEl>
                                        <p:attrNameLst>
                                          <p:attrName>ppt_x</p:attrName>
                                        </p:attrNameLst>
                                      </p:cBhvr>
                                      <p:tavLst>
                                        <p:tav tm="0">
                                          <p:val>
                                            <p:strVal val="#ppt_x"/>
                                          </p:val>
                                        </p:tav>
                                        <p:tav tm="100000">
                                          <p:val>
                                            <p:strVal val="#ppt_x"/>
                                          </p:val>
                                        </p:tav>
                                      </p:tavLst>
                                    </p:anim>
                                    <p:anim calcmode="lin" valueType="num">
                                      <p:cBhvr>
                                        <p:cTn id="1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75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fade">
                                      <p:cBhvr>
                                        <p:cTn id="22" dur="1000"/>
                                        <p:tgtEl>
                                          <p:spTgt spid="3">
                                            <p:txEl>
                                              <p:pRg st="0" end="0"/>
                                            </p:txEl>
                                          </p:spTgt>
                                        </p:tgtEl>
                                      </p:cBhvr>
                                    </p:animEffect>
                                    <p:anim calcmode="lin" valueType="num">
                                      <p:cBhvr>
                                        <p:cTn id="2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25" fill="hold">
                            <p:stCondLst>
                              <p:cond delay="1750"/>
                            </p:stCondLst>
                            <p:childTnLst>
                              <p:par>
                                <p:cTn id="26" presetID="42" presetClass="entr" presetSubtype="0" fill="hold" grpId="0" nodeType="afterEffect">
                                  <p:stCondLst>
                                    <p:cond delay="75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750"/>
                                  </p:stCondLst>
                                  <p:childTnLst>
                                    <p:set>
                                      <p:cBhvr>
                                        <p:cTn id="34" dur="1" fill="hold">
                                          <p:stCondLst>
                                            <p:cond delay="0"/>
                                          </p:stCondLst>
                                        </p:cTn>
                                        <p:tgtEl>
                                          <p:spTgt spid="6">
                                            <p:txEl>
                                              <p:pRg st="0" end="0"/>
                                            </p:txEl>
                                          </p:spTgt>
                                        </p:tgtEl>
                                        <p:attrNameLst>
                                          <p:attrName>style.visibility</p:attrName>
                                        </p:attrNameLst>
                                      </p:cBhvr>
                                      <p:to>
                                        <p:strVal val="visible"/>
                                      </p:to>
                                    </p:set>
                                    <p:animEffect transition="in" filter="fade">
                                      <p:cBhvr>
                                        <p:cTn id="35" dur="1000"/>
                                        <p:tgtEl>
                                          <p:spTgt spid="6">
                                            <p:txEl>
                                              <p:pRg st="0" end="0"/>
                                            </p:txEl>
                                          </p:spTgt>
                                        </p:tgtEl>
                                      </p:cBhvr>
                                    </p:animEffect>
                                    <p:anim calcmode="lin" valueType="num">
                                      <p:cBhvr>
                                        <p:cTn id="36"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39DAA-9D31-7973-FAC1-3BEEBA3D93F8}"/>
              </a:ext>
            </a:extLst>
          </p:cNvPr>
          <p:cNvSpPr>
            <a:spLocks noGrp="1"/>
          </p:cNvSpPr>
          <p:nvPr>
            <p:ph type="title"/>
          </p:nvPr>
        </p:nvSpPr>
        <p:spPr/>
        <p:txBody>
          <a:bodyPr>
            <a:normAutofit/>
          </a:bodyPr>
          <a:lstStyle/>
          <a:p>
            <a:r>
              <a:rPr lang="en-US" sz="4800" dirty="0">
                <a:solidFill>
                  <a:srgbClr val="000000"/>
                </a:solidFill>
                <a:effectLst/>
                <a:latin typeface="Times New Roman" panose="02020603050405020304" pitchFamily="18" charset="0"/>
                <a:ea typeface="Calibri" panose="020F0502020204030204" pitchFamily="34" charset="0"/>
              </a:rPr>
              <a:t>Assist in IOE Priority </a:t>
            </a:r>
            <a:r>
              <a:rPr lang="en-US" sz="4800" dirty="0">
                <a:solidFill>
                  <a:srgbClr val="000000"/>
                </a:solidFill>
                <a:latin typeface="Times New Roman" panose="02020603050405020304" pitchFamily="18" charset="0"/>
                <a:ea typeface="Calibri" panose="020F0502020204030204" pitchFamily="34" charset="0"/>
              </a:rPr>
              <a:t>F</a:t>
            </a:r>
            <a:r>
              <a:rPr lang="en-US" sz="4800" dirty="0">
                <a:solidFill>
                  <a:srgbClr val="000000"/>
                </a:solidFill>
                <a:effectLst/>
                <a:latin typeface="Times New Roman" panose="02020603050405020304" pitchFamily="18" charset="0"/>
                <a:ea typeface="Calibri" panose="020F0502020204030204" pitchFamily="34" charset="0"/>
              </a:rPr>
              <a:t>orms</a:t>
            </a:r>
            <a:endParaRPr lang="en-US" sz="8000" dirty="0"/>
          </a:p>
        </p:txBody>
      </p:sp>
      <p:sp>
        <p:nvSpPr>
          <p:cNvPr id="4" name="Content Placeholder 3">
            <a:extLst>
              <a:ext uri="{FF2B5EF4-FFF2-40B4-BE49-F238E27FC236}">
                <a16:creationId xmlns:a16="http://schemas.microsoft.com/office/drawing/2014/main" id="{B67D0338-2E0A-81B7-2ED8-51CA44211454}"/>
              </a:ext>
            </a:extLst>
          </p:cNvPr>
          <p:cNvSpPr>
            <a:spLocks noGrp="1"/>
          </p:cNvSpPr>
          <p:nvPr>
            <p:ph idx="1"/>
          </p:nvPr>
        </p:nvSpPr>
        <p:spPr/>
        <p:txBody>
          <a:bodyPr>
            <a:normAutofit/>
          </a:bodyPr>
          <a:lstStyle/>
          <a:p>
            <a:r>
              <a:rPr lang="en-US" sz="2000" dirty="0">
                <a:latin typeface="Times New Roman" panose="02020603050405020304" pitchFamily="18" charset="0"/>
                <a:cs typeface="Times New Roman" panose="02020603050405020304" pitchFamily="18" charset="0"/>
              </a:rPr>
              <a:t>Students had to fill up the Priority Application Form in 4 steps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i.e. basic information along with IOE details, citizenship &amp; score card upload, payment &amp; priority selection and general information of applicants along with guardian information.</a:t>
            </a:r>
          </a:p>
          <a:p>
            <a:r>
              <a:rPr lang="en-US" sz="2000" dirty="0">
                <a:latin typeface="Times New Roman" panose="02020603050405020304" pitchFamily="18" charset="0"/>
                <a:cs typeface="Times New Roman" panose="02020603050405020304" pitchFamily="18" charset="0"/>
              </a:rPr>
              <a:t>We assisted to those students who had come to college in order to fill up the form and had difficulty in form fill up.</a:t>
            </a:r>
          </a:p>
          <a:p>
            <a:r>
              <a:rPr lang="en-US" sz="2000" dirty="0">
                <a:latin typeface="Times New Roman" panose="02020603050405020304" pitchFamily="18" charset="0"/>
                <a:cs typeface="Times New Roman" panose="02020603050405020304" pitchFamily="18" charset="0"/>
              </a:rPr>
              <a:t>We mainly helped in the payment process.</a:t>
            </a:r>
          </a:p>
        </p:txBody>
      </p:sp>
      <p:sp>
        <p:nvSpPr>
          <p:cNvPr id="3" name="Date Placeholder 2">
            <a:extLst>
              <a:ext uri="{FF2B5EF4-FFF2-40B4-BE49-F238E27FC236}">
                <a16:creationId xmlns:a16="http://schemas.microsoft.com/office/drawing/2014/main" id="{63FF3E63-0C65-0CA4-12C4-DD2969D40440}"/>
              </a:ext>
            </a:extLst>
          </p:cNvPr>
          <p:cNvSpPr>
            <a:spLocks noGrp="1"/>
          </p:cNvSpPr>
          <p:nvPr>
            <p:ph type="dt" sz="half" idx="10"/>
          </p:nvPr>
        </p:nvSpPr>
        <p:spPr/>
        <p:txBody>
          <a:bodyPr/>
          <a:lstStyle/>
          <a:p>
            <a:fld id="{079C106D-4FE2-4360-BB4E-BE63CD2B0C65}" type="datetime1">
              <a:rPr lang="en-US" smtClean="0"/>
              <a:t>2023-01-08</a:t>
            </a:fld>
            <a:endParaRPr lang="en-US" dirty="0"/>
          </a:p>
        </p:txBody>
      </p:sp>
      <p:sp>
        <p:nvSpPr>
          <p:cNvPr id="8" name="Slide Number Placeholder 7">
            <a:extLst>
              <a:ext uri="{FF2B5EF4-FFF2-40B4-BE49-F238E27FC236}">
                <a16:creationId xmlns:a16="http://schemas.microsoft.com/office/drawing/2014/main" id="{EA556927-1C19-DB2B-BA00-EAE88D829673}"/>
              </a:ext>
            </a:extLst>
          </p:cNvPr>
          <p:cNvSpPr>
            <a:spLocks noGrp="1"/>
          </p:cNvSpPr>
          <p:nvPr>
            <p:ph type="sldNum" sz="quarter" idx="12"/>
          </p:nvPr>
        </p:nvSpPr>
        <p:spPr/>
        <p:txBody>
          <a:bodyPr/>
          <a:lstStyle/>
          <a:p>
            <a:fld id="{9E781F3D-E940-450B-B1F9-A1C2E54688BA}" type="slidenum">
              <a:rPr lang="en-US" smtClean="0"/>
              <a:t>34</a:t>
            </a:fld>
            <a:endParaRPr lang="en-US" dirty="0"/>
          </a:p>
        </p:txBody>
      </p:sp>
    </p:spTree>
    <p:extLst>
      <p:ext uri="{BB962C8B-B14F-4D97-AF65-F5344CB8AC3E}">
        <p14:creationId xmlns:p14="http://schemas.microsoft.com/office/powerpoint/2010/main" val="1444495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75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fade">
                                      <p:cBhvr>
                                        <p:cTn id="14" dur="1000"/>
                                        <p:tgtEl>
                                          <p:spTgt spid="4">
                                            <p:txEl>
                                              <p:pRg st="0" end="0"/>
                                            </p:txEl>
                                          </p:spTgt>
                                        </p:tgtEl>
                                      </p:cBhvr>
                                    </p:animEffect>
                                    <p:anim calcmode="lin" valueType="num">
                                      <p:cBhvr>
                                        <p:cTn id="15"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750"/>
                                  </p:stCondLst>
                                  <p:childTnLst>
                                    <p:set>
                                      <p:cBhvr>
                                        <p:cTn id="18" dur="1" fill="hold">
                                          <p:stCondLst>
                                            <p:cond delay="0"/>
                                          </p:stCondLst>
                                        </p:cTn>
                                        <p:tgtEl>
                                          <p:spTgt spid="4">
                                            <p:txEl>
                                              <p:pRg st="1" end="1"/>
                                            </p:txEl>
                                          </p:spTgt>
                                        </p:tgtEl>
                                        <p:attrNameLst>
                                          <p:attrName>style.visibility</p:attrName>
                                        </p:attrNameLst>
                                      </p:cBhvr>
                                      <p:to>
                                        <p:strVal val="visible"/>
                                      </p:to>
                                    </p:set>
                                    <p:animEffect transition="in" filter="fade">
                                      <p:cBhvr>
                                        <p:cTn id="19" dur="1000"/>
                                        <p:tgtEl>
                                          <p:spTgt spid="4">
                                            <p:txEl>
                                              <p:pRg st="1" end="1"/>
                                            </p:txEl>
                                          </p:spTgt>
                                        </p:tgtEl>
                                      </p:cBhvr>
                                    </p:animEffect>
                                    <p:anim calcmode="lin" valueType="num">
                                      <p:cBhvr>
                                        <p:cTn id="20"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4">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750"/>
                                  </p:stCondLst>
                                  <p:childTnLst>
                                    <p:set>
                                      <p:cBhvr>
                                        <p:cTn id="23" dur="1" fill="hold">
                                          <p:stCondLst>
                                            <p:cond delay="0"/>
                                          </p:stCondLst>
                                        </p:cTn>
                                        <p:tgtEl>
                                          <p:spTgt spid="4">
                                            <p:txEl>
                                              <p:pRg st="2" end="2"/>
                                            </p:txEl>
                                          </p:spTgt>
                                        </p:tgtEl>
                                        <p:attrNameLst>
                                          <p:attrName>style.visibility</p:attrName>
                                        </p:attrNameLst>
                                      </p:cBhvr>
                                      <p:to>
                                        <p:strVal val="visible"/>
                                      </p:to>
                                    </p:set>
                                    <p:animEffect transition="in" filter="fade">
                                      <p:cBhvr>
                                        <p:cTn id="24" dur="1000"/>
                                        <p:tgtEl>
                                          <p:spTgt spid="4">
                                            <p:txEl>
                                              <p:pRg st="2" end="2"/>
                                            </p:txEl>
                                          </p:spTgt>
                                        </p:tgtEl>
                                      </p:cBhvr>
                                    </p:animEffect>
                                    <p:anim calcmode="lin" valueType="num">
                                      <p:cBhvr>
                                        <p:cTn id="25"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6">
            <a:extLst>
              <a:ext uri="{FF2B5EF4-FFF2-40B4-BE49-F238E27FC236}">
                <a16:creationId xmlns:a16="http://schemas.microsoft.com/office/drawing/2014/main" id="{7DCE79ED-54B9-0253-BDCE-B358B29C45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160" y="718831"/>
            <a:ext cx="10569677" cy="4325117"/>
          </a:xfrm>
          <a:prstGeom prst="rect">
            <a:avLst/>
          </a:prstGeom>
        </p:spPr>
      </p:pic>
      <p:sp>
        <p:nvSpPr>
          <p:cNvPr id="2" name="Date Placeholder 1">
            <a:extLst>
              <a:ext uri="{FF2B5EF4-FFF2-40B4-BE49-F238E27FC236}">
                <a16:creationId xmlns:a16="http://schemas.microsoft.com/office/drawing/2014/main" id="{2FCE4F12-0F2E-9B94-8FD2-B298FCCE07A5}"/>
              </a:ext>
            </a:extLst>
          </p:cNvPr>
          <p:cNvSpPr>
            <a:spLocks noGrp="1"/>
          </p:cNvSpPr>
          <p:nvPr>
            <p:ph type="dt" sz="half" idx="10"/>
          </p:nvPr>
        </p:nvSpPr>
        <p:spPr/>
        <p:txBody>
          <a:bodyPr/>
          <a:lstStyle/>
          <a:p>
            <a:fld id="{CDC8575C-CD6B-43BD-BFA1-4248916AE3FF}" type="datetime1">
              <a:rPr lang="en-US" smtClean="0"/>
              <a:t>2023-01-08</a:t>
            </a:fld>
            <a:endParaRPr lang="en-US" dirty="0"/>
          </a:p>
        </p:txBody>
      </p:sp>
      <p:sp>
        <p:nvSpPr>
          <p:cNvPr id="7" name="Slide Number Placeholder 6">
            <a:extLst>
              <a:ext uri="{FF2B5EF4-FFF2-40B4-BE49-F238E27FC236}">
                <a16:creationId xmlns:a16="http://schemas.microsoft.com/office/drawing/2014/main" id="{C5D7C5FB-5BA7-4B6A-2E07-20D68E0FD41B}"/>
              </a:ext>
            </a:extLst>
          </p:cNvPr>
          <p:cNvSpPr>
            <a:spLocks noGrp="1"/>
          </p:cNvSpPr>
          <p:nvPr>
            <p:ph type="sldNum" sz="quarter" idx="12"/>
          </p:nvPr>
        </p:nvSpPr>
        <p:spPr/>
        <p:txBody>
          <a:bodyPr/>
          <a:lstStyle/>
          <a:p>
            <a:fld id="{9E781F3D-E940-450B-B1F9-A1C2E54688BA}" type="slidenum">
              <a:rPr lang="en-US" smtClean="0"/>
              <a:t>35</a:t>
            </a:fld>
            <a:endParaRPr lang="en-US" dirty="0"/>
          </a:p>
        </p:txBody>
      </p:sp>
      <p:sp>
        <p:nvSpPr>
          <p:cNvPr id="3" name="TextBox 2">
            <a:extLst>
              <a:ext uri="{FF2B5EF4-FFF2-40B4-BE49-F238E27FC236}">
                <a16:creationId xmlns:a16="http://schemas.microsoft.com/office/drawing/2014/main" id="{EE4A3978-B4D0-290D-B308-CCBC162968BF}"/>
              </a:ext>
            </a:extLst>
          </p:cNvPr>
          <p:cNvSpPr txBox="1"/>
          <p:nvPr/>
        </p:nvSpPr>
        <p:spPr>
          <a:xfrm>
            <a:off x="2890684" y="5220929"/>
            <a:ext cx="457200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Helps to Fill the </a:t>
            </a:r>
            <a:r>
              <a:rPr lang="en-US" dirty="0" err="1">
                <a:latin typeface="Times New Roman" panose="02020603050405020304" pitchFamily="18" charset="0"/>
                <a:cs typeface="Times New Roman" panose="02020603050405020304" pitchFamily="18" charset="0"/>
              </a:rPr>
              <a:t>priorty</a:t>
            </a:r>
            <a:r>
              <a:rPr lang="en-US" dirty="0">
                <a:latin typeface="Times New Roman" panose="02020603050405020304" pitchFamily="18" charset="0"/>
                <a:cs typeface="Times New Roman" panose="02020603050405020304" pitchFamily="18" charset="0"/>
              </a:rPr>
              <a:t> forms   </a:t>
            </a:r>
          </a:p>
        </p:txBody>
      </p:sp>
    </p:spTree>
    <p:extLst>
      <p:ext uri="{BB962C8B-B14F-4D97-AF65-F5344CB8AC3E}">
        <p14:creationId xmlns:p14="http://schemas.microsoft.com/office/powerpoint/2010/main" val="579581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9C75D-A2B0-ACEE-2CDE-2108FD84C8EF}"/>
              </a:ext>
            </a:extLst>
          </p:cNvPr>
          <p:cNvSpPr>
            <a:spLocks noGrp="1"/>
          </p:cNvSpPr>
          <p:nvPr>
            <p:ph type="title"/>
          </p:nvPr>
        </p:nvSpPr>
        <p:spPr/>
        <p:txBody>
          <a:bodyPr>
            <a:normAutofit/>
          </a:bodyPr>
          <a:lstStyle/>
          <a:p>
            <a:r>
              <a:rPr lang="en-US" sz="48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Setup Router for IP camera </a:t>
            </a:r>
            <a:endParaRPr lang="en-US" sz="4000" dirty="0"/>
          </a:p>
        </p:txBody>
      </p:sp>
      <p:sp>
        <p:nvSpPr>
          <p:cNvPr id="3" name="Content Placeholder 2">
            <a:extLst>
              <a:ext uri="{FF2B5EF4-FFF2-40B4-BE49-F238E27FC236}">
                <a16:creationId xmlns:a16="http://schemas.microsoft.com/office/drawing/2014/main" id="{2FA6E3CC-A026-9928-BE67-A2624CCA8C77}"/>
              </a:ext>
            </a:extLst>
          </p:cNvPr>
          <p:cNvSpPr>
            <a:spLocks noGrp="1"/>
          </p:cNvSpPr>
          <p:nvPr>
            <p:ph idx="1"/>
          </p:nvPr>
        </p:nvSpPr>
        <p:spPr/>
        <p:txBody>
          <a:bodyPr>
            <a:normAutofit/>
          </a:bodyPr>
          <a:lstStyle/>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Router setup for IP camera (Block E lift)</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Installation of CN-Pilot Router in Block A</a:t>
            </a:r>
          </a:p>
          <a:p>
            <a:r>
              <a:rPr lang="en-US" sz="2000" dirty="0">
                <a:solidFill>
                  <a:srgbClr val="000000"/>
                </a:solidFill>
                <a:latin typeface="Times New Roman" panose="02020603050405020304" pitchFamily="18" charset="0"/>
                <a:cs typeface="Times New Roman" panose="02020603050405020304" pitchFamily="18" charset="0"/>
              </a:rPr>
              <a:t>Join IP CCTV</a:t>
            </a:r>
          </a:p>
          <a:p>
            <a:r>
              <a:rPr lang="en-US" sz="2000" dirty="0">
                <a:solidFill>
                  <a:srgbClr val="000000"/>
                </a:solidFill>
                <a:latin typeface="Times New Roman" panose="02020603050405020304" pitchFamily="18" charset="0"/>
                <a:cs typeface="Times New Roman" panose="02020603050405020304" pitchFamily="18" charset="0"/>
              </a:rPr>
              <a:t>Printer Share in network</a:t>
            </a:r>
          </a:p>
          <a:p>
            <a:endPar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Date Placeholder 3">
            <a:extLst>
              <a:ext uri="{FF2B5EF4-FFF2-40B4-BE49-F238E27FC236}">
                <a16:creationId xmlns:a16="http://schemas.microsoft.com/office/drawing/2014/main" id="{F02AEEDE-51ED-7CA3-AB7D-85290CBD2E68}"/>
              </a:ext>
            </a:extLst>
          </p:cNvPr>
          <p:cNvSpPr>
            <a:spLocks noGrp="1"/>
          </p:cNvSpPr>
          <p:nvPr>
            <p:ph type="dt" sz="half" idx="10"/>
          </p:nvPr>
        </p:nvSpPr>
        <p:spPr/>
        <p:txBody>
          <a:bodyPr/>
          <a:lstStyle/>
          <a:p>
            <a:fld id="{2C09A0AA-8F1C-4E6D-BDA4-B3AE65B075FD}" type="datetime1">
              <a:rPr lang="en-US" smtClean="0"/>
              <a:t>2023-01-08</a:t>
            </a:fld>
            <a:endParaRPr lang="en-US"/>
          </a:p>
        </p:txBody>
      </p:sp>
      <p:sp>
        <p:nvSpPr>
          <p:cNvPr id="8" name="Slide Number Placeholder 7">
            <a:extLst>
              <a:ext uri="{FF2B5EF4-FFF2-40B4-BE49-F238E27FC236}">
                <a16:creationId xmlns:a16="http://schemas.microsoft.com/office/drawing/2014/main" id="{B714D533-58E7-508E-C2EF-CBC14D78753C}"/>
              </a:ext>
            </a:extLst>
          </p:cNvPr>
          <p:cNvSpPr>
            <a:spLocks noGrp="1"/>
          </p:cNvSpPr>
          <p:nvPr>
            <p:ph type="sldNum" sz="quarter" idx="12"/>
          </p:nvPr>
        </p:nvSpPr>
        <p:spPr/>
        <p:txBody>
          <a:bodyPr/>
          <a:lstStyle/>
          <a:p>
            <a:fld id="{9E781F3D-E940-450B-B1F9-A1C2E54688BA}" type="slidenum">
              <a:rPr lang="en-US" smtClean="0"/>
              <a:t>36</a:t>
            </a:fld>
            <a:endParaRPr lang="en-US"/>
          </a:p>
        </p:txBody>
      </p:sp>
    </p:spTree>
    <p:extLst>
      <p:ext uri="{BB962C8B-B14F-4D97-AF65-F5344CB8AC3E}">
        <p14:creationId xmlns:p14="http://schemas.microsoft.com/office/powerpoint/2010/main" val="4267336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75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75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75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1000"/>
                                        <p:tgtEl>
                                          <p:spTgt spid="3">
                                            <p:txEl>
                                              <p:pRg st="3" end="3"/>
                                            </p:txEl>
                                          </p:spTgt>
                                        </p:tgtEl>
                                      </p:cBhvr>
                                    </p:animEffect>
                                    <p:anim calcmode="lin" valueType="num">
                                      <p:cBhvr>
                                        <p:cTn id="3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61B26-8410-FDE1-18D3-6C9B39322769}"/>
              </a:ext>
            </a:extLst>
          </p:cNvPr>
          <p:cNvSpPr>
            <a:spLocks noGrp="1"/>
          </p:cNvSpPr>
          <p:nvPr>
            <p:ph type="title"/>
          </p:nvPr>
        </p:nvSpPr>
        <p:spPr>
          <a:xfrm>
            <a:off x="1295402" y="2777066"/>
            <a:ext cx="9601196" cy="1303867"/>
          </a:xfrm>
        </p:spPr>
        <p:txBody>
          <a:bodyPr/>
          <a:lstStyle/>
          <a:p>
            <a:r>
              <a:rPr lang="en-US" dirty="0"/>
              <a:t>Thank You !</a:t>
            </a:r>
          </a:p>
        </p:txBody>
      </p:sp>
      <p:sp>
        <p:nvSpPr>
          <p:cNvPr id="4" name="Date Placeholder 3">
            <a:extLst>
              <a:ext uri="{FF2B5EF4-FFF2-40B4-BE49-F238E27FC236}">
                <a16:creationId xmlns:a16="http://schemas.microsoft.com/office/drawing/2014/main" id="{186D082F-DAB0-69E6-977E-E016D91DFF49}"/>
              </a:ext>
            </a:extLst>
          </p:cNvPr>
          <p:cNvSpPr>
            <a:spLocks noGrp="1"/>
          </p:cNvSpPr>
          <p:nvPr>
            <p:ph type="dt" sz="half" idx="10"/>
          </p:nvPr>
        </p:nvSpPr>
        <p:spPr/>
        <p:txBody>
          <a:bodyPr/>
          <a:lstStyle/>
          <a:p>
            <a:fld id="{12E48245-B689-4DE1-8D8E-691B2270C963}" type="datetime1">
              <a:rPr lang="en-US" smtClean="0"/>
              <a:t>2023-01-08</a:t>
            </a:fld>
            <a:endParaRPr lang="en-US"/>
          </a:p>
        </p:txBody>
      </p:sp>
      <p:sp>
        <p:nvSpPr>
          <p:cNvPr id="5" name="Slide Number Placeholder 4">
            <a:extLst>
              <a:ext uri="{FF2B5EF4-FFF2-40B4-BE49-F238E27FC236}">
                <a16:creationId xmlns:a16="http://schemas.microsoft.com/office/drawing/2014/main" id="{65CA55DF-279C-FABD-128A-8FFE0B96575B}"/>
              </a:ext>
            </a:extLst>
          </p:cNvPr>
          <p:cNvSpPr>
            <a:spLocks noGrp="1"/>
          </p:cNvSpPr>
          <p:nvPr>
            <p:ph type="sldNum" sz="quarter" idx="12"/>
          </p:nvPr>
        </p:nvSpPr>
        <p:spPr/>
        <p:txBody>
          <a:bodyPr/>
          <a:lstStyle/>
          <a:p>
            <a:fld id="{9E781F3D-E940-450B-B1F9-A1C2E54688BA}" type="slidenum">
              <a:rPr lang="en-US" smtClean="0"/>
              <a:t>37</a:t>
            </a:fld>
            <a:endParaRPr lang="en-US"/>
          </a:p>
        </p:txBody>
      </p:sp>
    </p:spTree>
    <p:extLst>
      <p:ext uri="{BB962C8B-B14F-4D97-AF65-F5344CB8AC3E}">
        <p14:creationId xmlns:p14="http://schemas.microsoft.com/office/powerpoint/2010/main" val="3050957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E7CAA-C021-ADF0-FF1B-36ACE1476AA1}"/>
              </a:ext>
            </a:extLst>
          </p:cNvPr>
          <p:cNvSpPr>
            <a:spLocks noGrp="1"/>
          </p:cNvSpPr>
          <p:nvPr>
            <p:ph type="title"/>
          </p:nvPr>
        </p:nvSpPr>
        <p:spPr/>
        <p:txBody>
          <a:bodyPr>
            <a:normAutofit/>
          </a:bodyPr>
          <a:lstStyle/>
          <a:p>
            <a:r>
              <a:rPr lang="en-US" sz="4800" dirty="0">
                <a:latin typeface="Times New Roman" panose="02020603050405020304" pitchFamily="18" charset="0"/>
                <a:cs typeface="Times New Roman" panose="02020603050405020304" pitchFamily="18" charset="0"/>
              </a:rPr>
              <a:t>Skills Developed</a:t>
            </a:r>
          </a:p>
        </p:txBody>
      </p:sp>
      <p:sp>
        <p:nvSpPr>
          <p:cNvPr id="3" name="TextBox 2">
            <a:extLst>
              <a:ext uri="{FF2B5EF4-FFF2-40B4-BE49-F238E27FC236}">
                <a16:creationId xmlns:a16="http://schemas.microsoft.com/office/drawing/2014/main" id="{3EF741DB-A1F4-89D7-0C75-7FF06CD0175F}"/>
              </a:ext>
            </a:extLst>
          </p:cNvPr>
          <p:cNvSpPr txBox="1"/>
          <p:nvPr/>
        </p:nvSpPr>
        <p:spPr>
          <a:xfrm>
            <a:off x="1285570" y="2445438"/>
            <a:ext cx="9601196" cy="2862322"/>
          </a:xfrm>
          <a:prstGeom prst="rect">
            <a:avLst/>
          </a:prstGeom>
          <a:noFill/>
        </p:spPr>
        <p:txBody>
          <a:bodyPr wrap="square" rtlCol="0">
            <a:spAutoFit/>
          </a:bodyPr>
          <a:lstStyle/>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Report Writing (Word)</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Manipulation of Data (Excel)</a:t>
            </a:r>
          </a:p>
          <a:p>
            <a:pPr marL="800100" lvl="1"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format, organize and calculate data in a spreadsheet.</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Presentation (PowerPoint)</a:t>
            </a:r>
          </a:p>
          <a:p>
            <a:pPr marL="742950" lvl="1"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Communicate with the audience through graphics, text or videos.</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Networking (Cisco)</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Database Design </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Git</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Coding (PHP, HTML, CSS, Cisco)</a:t>
            </a:r>
          </a:p>
        </p:txBody>
      </p:sp>
      <p:sp>
        <p:nvSpPr>
          <p:cNvPr id="4" name="Date Placeholder 3">
            <a:extLst>
              <a:ext uri="{FF2B5EF4-FFF2-40B4-BE49-F238E27FC236}">
                <a16:creationId xmlns:a16="http://schemas.microsoft.com/office/drawing/2014/main" id="{6AACAD42-CF85-EE2F-EA98-E320E101FE55}"/>
              </a:ext>
            </a:extLst>
          </p:cNvPr>
          <p:cNvSpPr>
            <a:spLocks noGrp="1"/>
          </p:cNvSpPr>
          <p:nvPr>
            <p:ph type="dt" sz="half" idx="10"/>
          </p:nvPr>
        </p:nvSpPr>
        <p:spPr/>
        <p:txBody>
          <a:bodyPr/>
          <a:lstStyle/>
          <a:p>
            <a:fld id="{3B950A20-5881-4C28-B090-F03D0457E5E1}" type="datetime1">
              <a:rPr lang="en-US" smtClean="0"/>
              <a:t>2023-01-08</a:t>
            </a:fld>
            <a:endParaRPr lang="en-US"/>
          </a:p>
        </p:txBody>
      </p:sp>
      <p:sp>
        <p:nvSpPr>
          <p:cNvPr id="8" name="Slide Number Placeholder 7">
            <a:extLst>
              <a:ext uri="{FF2B5EF4-FFF2-40B4-BE49-F238E27FC236}">
                <a16:creationId xmlns:a16="http://schemas.microsoft.com/office/drawing/2014/main" id="{D8441A9E-9B11-3B83-F1C8-3062DD0EF8E6}"/>
              </a:ext>
            </a:extLst>
          </p:cNvPr>
          <p:cNvSpPr>
            <a:spLocks noGrp="1"/>
          </p:cNvSpPr>
          <p:nvPr>
            <p:ph type="sldNum" sz="quarter" idx="12"/>
          </p:nvPr>
        </p:nvSpPr>
        <p:spPr/>
        <p:txBody>
          <a:bodyPr/>
          <a:lstStyle/>
          <a:p>
            <a:fld id="{9E781F3D-E940-450B-B1F9-A1C2E54688BA}" type="slidenum">
              <a:rPr lang="en-US" smtClean="0"/>
              <a:t>4</a:t>
            </a:fld>
            <a:endParaRPr lang="en-US"/>
          </a:p>
        </p:txBody>
      </p:sp>
    </p:spTree>
    <p:extLst>
      <p:ext uri="{BB962C8B-B14F-4D97-AF65-F5344CB8AC3E}">
        <p14:creationId xmlns:p14="http://schemas.microsoft.com/office/powerpoint/2010/main" val="3760910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nodeType="after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8750"/>
                            </p:stCondLst>
                            <p:childTnLst>
                              <p:par>
                                <p:cTn id="35" presetID="42" presetClass="entr" presetSubtype="0" fill="hold" nodeType="afterEffect">
                                  <p:stCondLst>
                                    <p:cond delay="75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500"/>
                            </p:stCondLst>
                            <p:childTnLst>
                              <p:par>
                                <p:cTn id="41" presetID="42" presetClass="entr" presetSubtype="0" fill="hold" nodeType="afterEffect">
                                  <p:stCondLst>
                                    <p:cond delay="75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6" fill="hold">
                            <p:stCondLst>
                              <p:cond delay="12250"/>
                            </p:stCondLst>
                            <p:childTnLst>
                              <p:par>
                                <p:cTn id="47" presetID="42" presetClass="entr" presetSubtype="0" fill="hold" nodeType="afterEffect">
                                  <p:stCondLst>
                                    <p:cond delay="75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52" fill="hold">
                            <p:stCondLst>
                              <p:cond delay="14000"/>
                            </p:stCondLst>
                            <p:childTnLst>
                              <p:par>
                                <p:cTn id="53" presetID="42" presetClass="entr" presetSubtype="0" fill="hold" nodeType="afterEffect">
                                  <p:stCondLst>
                                    <p:cond delay="750"/>
                                  </p:stCondLst>
                                  <p:childTnLst>
                                    <p:set>
                                      <p:cBhvr>
                                        <p:cTn id="54" dur="1" fill="hold">
                                          <p:stCondLst>
                                            <p:cond delay="0"/>
                                          </p:stCondLst>
                                        </p:cTn>
                                        <p:tgtEl>
                                          <p:spTgt spid="3">
                                            <p:txEl>
                                              <p:pRg st="7" end="7"/>
                                            </p:txEl>
                                          </p:spTgt>
                                        </p:tgtEl>
                                        <p:attrNameLst>
                                          <p:attrName>style.visibility</p:attrName>
                                        </p:attrNameLst>
                                      </p:cBhvr>
                                      <p:to>
                                        <p:strVal val="visible"/>
                                      </p:to>
                                    </p:set>
                                    <p:animEffect transition="in" filter="fade">
                                      <p:cBhvr>
                                        <p:cTn id="55" dur="1000"/>
                                        <p:tgtEl>
                                          <p:spTgt spid="3">
                                            <p:txEl>
                                              <p:pRg st="7" end="7"/>
                                            </p:txEl>
                                          </p:spTgt>
                                        </p:tgtEl>
                                      </p:cBhvr>
                                    </p:animEffect>
                                    <p:anim calcmode="lin" valueType="num">
                                      <p:cBhvr>
                                        <p:cTn id="56"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par>
                          <p:cTn id="58" fill="hold">
                            <p:stCondLst>
                              <p:cond delay="15750"/>
                            </p:stCondLst>
                            <p:childTnLst>
                              <p:par>
                                <p:cTn id="59" presetID="42" presetClass="entr" presetSubtype="0" fill="hold" nodeType="afterEffect">
                                  <p:stCondLst>
                                    <p:cond delay="750"/>
                                  </p:stCondLst>
                                  <p:childTnLst>
                                    <p:set>
                                      <p:cBhvr>
                                        <p:cTn id="60" dur="1" fill="hold">
                                          <p:stCondLst>
                                            <p:cond delay="0"/>
                                          </p:stCondLst>
                                        </p:cTn>
                                        <p:tgtEl>
                                          <p:spTgt spid="3">
                                            <p:txEl>
                                              <p:pRg st="8" end="8"/>
                                            </p:txEl>
                                          </p:spTgt>
                                        </p:tgtEl>
                                        <p:attrNameLst>
                                          <p:attrName>style.visibility</p:attrName>
                                        </p:attrNameLst>
                                      </p:cBhvr>
                                      <p:to>
                                        <p:strVal val="visible"/>
                                      </p:to>
                                    </p:set>
                                    <p:animEffect transition="in" filter="fade">
                                      <p:cBhvr>
                                        <p:cTn id="61" dur="1000"/>
                                        <p:tgtEl>
                                          <p:spTgt spid="3">
                                            <p:txEl>
                                              <p:pRg st="8" end="8"/>
                                            </p:txEl>
                                          </p:spTgt>
                                        </p:tgtEl>
                                      </p:cBhvr>
                                    </p:animEffect>
                                    <p:anim calcmode="lin" valueType="num">
                                      <p:cBhvr>
                                        <p:cTn id="62"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3"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22B34EE-A322-7245-ACE0-CCD6BAE64DCA}"/>
              </a:ext>
            </a:extLst>
          </p:cNvPr>
          <p:cNvSpPr>
            <a:spLocks noGrp="1"/>
          </p:cNvSpPr>
          <p:nvPr>
            <p:ph type="title"/>
          </p:nvPr>
        </p:nvSpPr>
        <p:spPr/>
        <p:txBody>
          <a:bodyPr>
            <a:normAutofit/>
          </a:bodyPr>
          <a:lstStyle/>
          <a:p>
            <a:r>
              <a:rPr lang="en-US" sz="4800" dirty="0">
                <a:effectLst/>
                <a:latin typeface="Times New Roman" panose="02020603050405020304" pitchFamily="18" charset="0"/>
                <a:ea typeface="Calibri" panose="020F0502020204030204" pitchFamily="34" charset="0"/>
              </a:rPr>
              <a:t>Microsoft Word</a:t>
            </a:r>
            <a:endParaRPr lang="en-US" sz="8800" dirty="0"/>
          </a:p>
        </p:txBody>
      </p:sp>
      <p:sp>
        <p:nvSpPr>
          <p:cNvPr id="4" name="Content Placeholder 2">
            <a:extLst>
              <a:ext uri="{FF2B5EF4-FFF2-40B4-BE49-F238E27FC236}">
                <a16:creationId xmlns:a16="http://schemas.microsoft.com/office/drawing/2014/main" id="{E898A3F7-C233-1DA4-3B60-2B1E958D586B}"/>
              </a:ext>
            </a:extLst>
          </p:cNvPr>
          <p:cNvSpPr>
            <a:spLocks noGrp="1"/>
          </p:cNvSpPr>
          <p:nvPr>
            <p:ph idx="1"/>
          </p:nvPr>
        </p:nvSpPr>
        <p:spPr/>
        <p:txBody>
          <a:bodyPr>
            <a:normAutofit/>
          </a:bodyPr>
          <a:lstStyle/>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Basics of word (Fonts, Page Layout, Margin, Alignment, Bullets &amp; Numbering</a:t>
            </a:r>
            <a:r>
              <a:rPr lang="en-US" sz="2000" dirty="0">
                <a:latin typeface="Times New Roman" panose="02020603050405020304" pitchFamily="18" charset="0"/>
                <a:ea typeface="Calibri" panose="020F0502020204030204" pitchFamily="34" charset="0"/>
                <a:cs typeface="Times New Roman" panose="02020603050405020304" pitchFamily="18" charset="0"/>
              </a:rPr>
              <a:t>)</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Formatting, structures, referencing etc.</a:t>
            </a:r>
          </a:p>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Mail Merge (e.g., ID</a:t>
            </a:r>
            <a:r>
              <a:rPr lang="en-US" sz="2000" dirty="0">
                <a:latin typeface="Times New Roman" panose="02020603050405020304" pitchFamily="18" charset="0"/>
                <a:ea typeface="Calibri" panose="020F0502020204030204" pitchFamily="34" charset="0"/>
                <a:cs typeface="Times New Roman" panose="02020603050405020304" pitchFamily="18" charset="0"/>
              </a:rPr>
              <a:t> </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Card)</a:t>
            </a:r>
          </a:p>
          <a:p>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Usage</a:t>
            </a:r>
          </a:p>
          <a:p>
            <a:pPr>
              <a:buFontTx/>
              <a:buChar char="-"/>
            </a:pPr>
            <a:r>
              <a:rPr lang="en-US" sz="2000" dirty="0">
                <a:latin typeface="Times New Roman" panose="02020603050405020304" pitchFamily="18" charset="0"/>
                <a:ea typeface="Calibri" panose="020F0502020204030204" pitchFamily="34" charset="0"/>
                <a:cs typeface="Times New Roman" panose="02020603050405020304" pitchFamily="18" charset="0"/>
              </a:rPr>
              <a:t>Preparation of Report i.e., monthly reports.</a:t>
            </a:r>
          </a:p>
          <a:p>
            <a:pPr>
              <a:buFontTx/>
              <a:buChar char="-"/>
            </a:pPr>
            <a:r>
              <a:rPr lang="en-US" sz="2000" dirty="0">
                <a:latin typeface="Times New Roman" panose="02020603050405020304" pitchFamily="18" charset="0"/>
                <a:ea typeface="Calibri" panose="020F0502020204030204" pitchFamily="34" charset="0"/>
                <a:cs typeface="Times New Roman" panose="02020603050405020304" pitchFamily="18" charset="0"/>
              </a:rPr>
              <a:t>ID Card creation using mail merge.</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D8A743C9-8510-64F4-2C78-9393E266BD2F}"/>
              </a:ext>
            </a:extLst>
          </p:cNvPr>
          <p:cNvSpPr>
            <a:spLocks noGrp="1"/>
          </p:cNvSpPr>
          <p:nvPr>
            <p:ph type="dt" sz="half" idx="10"/>
          </p:nvPr>
        </p:nvSpPr>
        <p:spPr/>
        <p:txBody>
          <a:bodyPr/>
          <a:lstStyle/>
          <a:p>
            <a:fld id="{20330919-C52D-4574-97B1-64CD0B428652}" type="datetime1">
              <a:rPr lang="en-US" smtClean="0"/>
              <a:t>2023-01-08</a:t>
            </a:fld>
            <a:endParaRPr lang="en-US"/>
          </a:p>
        </p:txBody>
      </p:sp>
      <p:sp>
        <p:nvSpPr>
          <p:cNvPr id="8" name="Slide Number Placeholder 7">
            <a:extLst>
              <a:ext uri="{FF2B5EF4-FFF2-40B4-BE49-F238E27FC236}">
                <a16:creationId xmlns:a16="http://schemas.microsoft.com/office/drawing/2014/main" id="{5E57E46C-B920-2BE2-2AD1-F0BFFA974A99}"/>
              </a:ext>
            </a:extLst>
          </p:cNvPr>
          <p:cNvSpPr>
            <a:spLocks noGrp="1"/>
          </p:cNvSpPr>
          <p:nvPr>
            <p:ph type="sldNum" sz="quarter" idx="12"/>
          </p:nvPr>
        </p:nvSpPr>
        <p:spPr/>
        <p:txBody>
          <a:bodyPr/>
          <a:lstStyle/>
          <a:p>
            <a:fld id="{9E781F3D-E940-450B-B1F9-A1C2E54688BA}" type="slidenum">
              <a:rPr lang="en-US" smtClean="0"/>
              <a:t>5</a:t>
            </a:fld>
            <a:endParaRPr lang="en-US"/>
          </a:p>
        </p:txBody>
      </p:sp>
    </p:spTree>
    <p:extLst>
      <p:ext uri="{BB962C8B-B14F-4D97-AF65-F5344CB8AC3E}">
        <p14:creationId xmlns:p14="http://schemas.microsoft.com/office/powerpoint/2010/main" val="1471607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grpId="0" nodeType="afterEffect">
                                  <p:stCondLst>
                                    <p:cond delay="75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1000"/>
                                        <p:tgtEl>
                                          <p:spTgt spid="4">
                                            <p:txEl>
                                              <p:pRg st="0" end="0"/>
                                            </p:txEl>
                                          </p:spTgt>
                                        </p:tgtEl>
                                      </p:cBhvr>
                                    </p:animEffect>
                                    <p:anim calcmode="lin" valueType="num">
                                      <p:cBhvr>
                                        <p:cTn id="14"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grpId="0" nodeType="afterEffect">
                                  <p:stCondLst>
                                    <p:cond delay="750"/>
                                  </p:stCondLst>
                                  <p:childTnLst>
                                    <p:set>
                                      <p:cBhvr>
                                        <p:cTn id="18" dur="1" fill="hold">
                                          <p:stCondLst>
                                            <p:cond delay="0"/>
                                          </p:stCondLst>
                                        </p:cTn>
                                        <p:tgtEl>
                                          <p:spTgt spid="4">
                                            <p:txEl>
                                              <p:pRg st="1" end="1"/>
                                            </p:txEl>
                                          </p:spTgt>
                                        </p:tgtEl>
                                        <p:attrNameLst>
                                          <p:attrName>style.visibility</p:attrName>
                                        </p:attrNameLst>
                                      </p:cBhvr>
                                      <p:to>
                                        <p:strVal val="visible"/>
                                      </p:to>
                                    </p:set>
                                    <p:animEffect transition="in" filter="fade">
                                      <p:cBhvr>
                                        <p:cTn id="19" dur="1000"/>
                                        <p:tgtEl>
                                          <p:spTgt spid="4">
                                            <p:txEl>
                                              <p:pRg st="1" end="1"/>
                                            </p:txEl>
                                          </p:spTgt>
                                        </p:tgtEl>
                                      </p:cBhvr>
                                    </p:animEffect>
                                    <p:anim calcmode="lin" valueType="num">
                                      <p:cBhvr>
                                        <p:cTn id="20"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grpId="0" nodeType="afterEffect">
                                  <p:stCondLst>
                                    <p:cond delay="750"/>
                                  </p:stCondLst>
                                  <p:childTnLst>
                                    <p:set>
                                      <p:cBhvr>
                                        <p:cTn id="24" dur="1" fill="hold">
                                          <p:stCondLst>
                                            <p:cond delay="0"/>
                                          </p:stCondLst>
                                        </p:cTn>
                                        <p:tgtEl>
                                          <p:spTgt spid="4">
                                            <p:txEl>
                                              <p:pRg st="2" end="2"/>
                                            </p:txEl>
                                          </p:spTgt>
                                        </p:tgtEl>
                                        <p:attrNameLst>
                                          <p:attrName>style.visibility</p:attrName>
                                        </p:attrNameLst>
                                      </p:cBhvr>
                                      <p:to>
                                        <p:strVal val="visible"/>
                                      </p:to>
                                    </p:set>
                                    <p:animEffect transition="in" filter="fade">
                                      <p:cBhvr>
                                        <p:cTn id="25" dur="1000"/>
                                        <p:tgtEl>
                                          <p:spTgt spid="4">
                                            <p:txEl>
                                              <p:pRg st="2" end="2"/>
                                            </p:txEl>
                                          </p:spTgt>
                                        </p:tgtEl>
                                      </p:cBhvr>
                                    </p:animEffect>
                                    <p:anim calcmode="lin" valueType="num">
                                      <p:cBhvr>
                                        <p:cTn id="26"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grpId="0" nodeType="afterEffect">
                                  <p:stCondLst>
                                    <p:cond delay="750"/>
                                  </p:stCondLst>
                                  <p:childTnLst>
                                    <p:set>
                                      <p:cBhvr>
                                        <p:cTn id="30" dur="1" fill="hold">
                                          <p:stCondLst>
                                            <p:cond delay="0"/>
                                          </p:stCondLst>
                                        </p:cTn>
                                        <p:tgtEl>
                                          <p:spTgt spid="4">
                                            <p:txEl>
                                              <p:pRg st="4" end="4"/>
                                            </p:txEl>
                                          </p:spTgt>
                                        </p:tgtEl>
                                        <p:attrNameLst>
                                          <p:attrName>style.visibility</p:attrName>
                                        </p:attrNameLst>
                                      </p:cBhvr>
                                      <p:to>
                                        <p:strVal val="visible"/>
                                      </p:to>
                                    </p:set>
                                    <p:animEffect transition="in" filter="fade">
                                      <p:cBhvr>
                                        <p:cTn id="31" dur="1000"/>
                                        <p:tgtEl>
                                          <p:spTgt spid="4">
                                            <p:txEl>
                                              <p:pRg st="4" end="4"/>
                                            </p:txEl>
                                          </p:spTgt>
                                        </p:tgtEl>
                                      </p:cBhvr>
                                    </p:animEffect>
                                    <p:anim calcmode="lin" valueType="num">
                                      <p:cBhvr>
                                        <p:cTn id="32"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par>
                          <p:cTn id="34" fill="hold">
                            <p:stCondLst>
                              <p:cond delay="8750"/>
                            </p:stCondLst>
                            <p:childTnLst>
                              <p:par>
                                <p:cTn id="35" presetID="42" presetClass="entr" presetSubtype="0" fill="hold" grpId="0" nodeType="afterEffect">
                                  <p:stCondLst>
                                    <p:cond delay="750"/>
                                  </p:stCondLst>
                                  <p:childTnLst>
                                    <p:set>
                                      <p:cBhvr>
                                        <p:cTn id="36" dur="1" fill="hold">
                                          <p:stCondLst>
                                            <p:cond delay="0"/>
                                          </p:stCondLst>
                                        </p:cTn>
                                        <p:tgtEl>
                                          <p:spTgt spid="4">
                                            <p:txEl>
                                              <p:pRg st="5" end="5"/>
                                            </p:txEl>
                                          </p:spTgt>
                                        </p:tgtEl>
                                        <p:attrNameLst>
                                          <p:attrName>style.visibility</p:attrName>
                                        </p:attrNameLst>
                                      </p:cBhvr>
                                      <p:to>
                                        <p:strVal val="visible"/>
                                      </p:to>
                                    </p:set>
                                    <p:animEffect transition="in" filter="fade">
                                      <p:cBhvr>
                                        <p:cTn id="37" dur="1000"/>
                                        <p:tgtEl>
                                          <p:spTgt spid="4">
                                            <p:txEl>
                                              <p:pRg st="5" end="5"/>
                                            </p:txEl>
                                          </p:spTgt>
                                        </p:tgtEl>
                                      </p:cBhvr>
                                    </p:animEffect>
                                    <p:anim calcmode="lin" valueType="num">
                                      <p:cBhvr>
                                        <p:cTn id="38"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39"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500"/>
                            </p:stCondLst>
                            <p:childTnLst>
                              <p:par>
                                <p:cTn id="41" presetID="42" presetClass="entr" presetSubtype="0" fill="hold" grpId="0" nodeType="afterEffect">
                                  <p:stCondLst>
                                    <p:cond delay="750"/>
                                  </p:stCondLst>
                                  <p:childTnLst>
                                    <p:set>
                                      <p:cBhvr>
                                        <p:cTn id="42" dur="1" fill="hold">
                                          <p:stCondLst>
                                            <p:cond delay="0"/>
                                          </p:stCondLst>
                                        </p:cTn>
                                        <p:tgtEl>
                                          <p:spTgt spid="4">
                                            <p:txEl>
                                              <p:pRg st="6" end="6"/>
                                            </p:txEl>
                                          </p:spTgt>
                                        </p:tgtEl>
                                        <p:attrNameLst>
                                          <p:attrName>style.visibility</p:attrName>
                                        </p:attrNameLst>
                                      </p:cBhvr>
                                      <p:to>
                                        <p:strVal val="visible"/>
                                      </p:to>
                                    </p:set>
                                    <p:animEffect transition="in" filter="fade">
                                      <p:cBhvr>
                                        <p:cTn id="43" dur="1000"/>
                                        <p:tgtEl>
                                          <p:spTgt spid="4">
                                            <p:txEl>
                                              <p:pRg st="6" end="6"/>
                                            </p:txEl>
                                          </p:spTgt>
                                        </p:tgtEl>
                                      </p:cBhvr>
                                    </p:animEffect>
                                    <p:anim calcmode="lin" valueType="num">
                                      <p:cBhvr>
                                        <p:cTn id="44" dur="1000" fill="hold"/>
                                        <p:tgtEl>
                                          <p:spTgt spid="4">
                                            <p:txEl>
                                              <p:pRg st="6" end="6"/>
                                            </p:txEl>
                                          </p:spTgt>
                                        </p:tgtEl>
                                        <p:attrNameLst>
                                          <p:attrName>ppt_x</p:attrName>
                                        </p:attrNameLst>
                                      </p:cBhvr>
                                      <p:tavLst>
                                        <p:tav tm="0">
                                          <p:val>
                                            <p:strVal val="#ppt_x"/>
                                          </p:val>
                                        </p:tav>
                                        <p:tav tm="100000">
                                          <p:val>
                                            <p:strVal val="#ppt_x"/>
                                          </p:val>
                                        </p:tav>
                                      </p:tavLst>
                                    </p:anim>
                                    <p:anim calcmode="lin" valueType="num">
                                      <p:cBhvr>
                                        <p:cTn id="45" dur="1000" fill="hold"/>
                                        <p:tgtEl>
                                          <p:spTgt spid="4">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2.jpeg">
            <a:extLst>
              <a:ext uri="{FF2B5EF4-FFF2-40B4-BE49-F238E27FC236}">
                <a16:creationId xmlns:a16="http://schemas.microsoft.com/office/drawing/2014/main" id="{635D31D8-0B1E-9F71-8420-5582EB78C419}"/>
              </a:ext>
            </a:extLst>
          </p:cNvPr>
          <p:cNvPicPr>
            <a:picLocks noChangeAspect="1"/>
          </p:cNvPicPr>
          <p:nvPr/>
        </p:nvPicPr>
        <p:blipFill>
          <a:blip r:embed="rId2" cstate="print"/>
          <a:stretch>
            <a:fillRect/>
          </a:stretch>
        </p:blipFill>
        <p:spPr>
          <a:xfrm>
            <a:off x="1361696" y="723570"/>
            <a:ext cx="9443956" cy="4585849"/>
          </a:xfrm>
          <a:prstGeom prst="rect">
            <a:avLst/>
          </a:prstGeom>
        </p:spPr>
      </p:pic>
      <p:sp>
        <p:nvSpPr>
          <p:cNvPr id="2" name="TextBox 1">
            <a:extLst>
              <a:ext uri="{FF2B5EF4-FFF2-40B4-BE49-F238E27FC236}">
                <a16:creationId xmlns:a16="http://schemas.microsoft.com/office/drawing/2014/main" id="{7CD69083-DFD5-F94F-AC3C-30C2D2D739C1}"/>
              </a:ext>
            </a:extLst>
          </p:cNvPr>
          <p:cNvSpPr txBox="1"/>
          <p:nvPr/>
        </p:nvSpPr>
        <p:spPr>
          <a:xfrm>
            <a:off x="2895600" y="5568890"/>
            <a:ext cx="4886632"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Mail Merge using by templets</a:t>
            </a:r>
          </a:p>
        </p:txBody>
      </p:sp>
      <p:sp>
        <p:nvSpPr>
          <p:cNvPr id="3" name="Date Placeholder 2">
            <a:extLst>
              <a:ext uri="{FF2B5EF4-FFF2-40B4-BE49-F238E27FC236}">
                <a16:creationId xmlns:a16="http://schemas.microsoft.com/office/drawing/2014/main" id="{BDBEE01B-FD6B-8159-6EC1-D126AE81B5DB}"/>
              </a:ext>
            </a:extLst>
          </p:cNvPr>
          <p:cNvSpPr>
            <a:spLocks noGrp="1"/>
          </p:cNvSpPr>
          <p:nvPr>
            <p:ph type="dt" sz="half" idx="10"/>
          </p:nvPr>
        </p:nvSpPr>
        <p:spPr/>
        <p:txBody>
          <a:bodyPr/>
          <a:lstStyle/>
          <a:p>
            <a:fld id="{546E6E8D-8D09-4677-B9B9-576C1F97095E}" type="datetime1">
              <a:rPr lang="en-US" smtClean="0"/>
              <a:t>2023-01-08</a:t>
            </a:fld>
            <a:endParaRPr lang="en-US"/>
          </a:p>
        </p:txBody>
      </p:sp>
      <p:sp>
        <p:nvSpPr>
          <p:cNvPr id="8" name="Slide Number Placeholder 7">
            <a:extLst>
              <a:ext uri="{FF2B5EF4-FFF2-40B4-BE49-F238E27FC236}">
                <a16:creationId xmlns:a16="http://schemas.microsoft.com/office/drawing/2014/main" id="{B0C104FF-4E20-1AFF-538D-F2D8077E9F34}"/>
              </a:ext>
            </a:extLst>
          </p:cNvPr>
          <p:cNvSpPr>
            <a:spLocks noGrp="1"/>
          </p:cNvSpPr>
          <p:nvPr>
            <p:ph type="sldNum" sz="quarter" idx="12"/>
          </p:nvPr>
        </p:nvSpPr>
        <p:spPr/>
        <p:txBody>
          <a:bodyPr/>
          <a:lstStyle/>
          <a:p>
            <a:fld id="{9E781F3D-E940-450B-B1F9-A1C2E54688BA}" type="slidenum">
              <a:rPr lang="en-US" smtClean="0"/>
              <a:t>6</a:t>
            </a:fld>
            <a:endParaRPr lang="en-US"/>
          </a:p>
        </p:txBody>
      </p:sp>
    </p:spTree>
    <p:extLst>
      <p:ext uri="{BB962C8B-B14F-4D97-AF65-F5344CB8AC3E}">
        <p14:creationId xmlns:p14="http://schemas.microsoft.com/office/powerpoint/2010/main" val="3005732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4F6AA-983E-ABC7-5562-ED5914984FEC}"/>
              </a:ext>
            </a:extLst>
          </p:cNvPr>
          <p:cNvSpPr>
            <a:spLocks noGrp="1"/>
          </p:cNvSpPr>
          <p:nvPr>
            <p:ph type="title"/>
          </p:nvPr>
        </p:nvSpPr>
        <p:spPr/>
        <p:txBody>
          <a:bodyPr>
            <a:normAutofit/>
          </a:bodyPr>
          <a:lstStyle/>
          <a:p>
            <a:r>
              <a:rPr lang="en-US" sz="4800" dirty="0">
                <a:effectLst/>
                <a:latin typeface="Times New Roman" panose="02020603050405020304" pitchFamily="18" charset="0"/>
                <a:ea typeface="Calibri" panose="020F0502020204030204" pitchFamily="34" charset="0"/>
                <a:cs typeface="Mangal" panose="02040503050203030202" pitchFamily="18" charset="0"/>
              </a:rPr>
              <a:t>Microsoft Excels</a:t>
            </a:r>
            <a:endParaRPr lang="en-US" sz="1800" dirty="0"/>
          </a:p>
        </p:txBody>
      </p:sp>
      <p:sp>
        <p:nvSpPr>
          <p:cNvPr id="3" name="Content Placeholder 2">
            <a:extLst>
              <a:ext uri="{FF2B5EF4-FFF2-40B4-BE49-F238E27FC236}">
                <a16:creationId xmlns:a16="http://schemas.microsoft.com/office/drawing/2014/main" id="{A3BD83D4-7AB5-203B-FDFF-D0105D339066}"/>
              </a:ext>
            </a:extLst>
          </p:cNvPr>
          <p:cNvSpPr>
            <a:spLocks noGrp="1"/>
          </p:cNvSpPr>
          <p:nvPr>
            <p:ph idx="1"/>
          </p:nvPr>
        </p:nvSpPr>
        <p:spPr>
          <a:xfrm>
            <a:off x="1295401" y="2556931"/>
            <a:ext cx="9601196" cy="3509571"/>
          </a:xfrm>
        </p:spPr>
        <p:txBody>
          <a:bodyPr>
            <a:noAutofit/>
          </a:bodyPr>
          <a:lstStyle/>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Basic of excel</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Conditional formatting (E.g. If, VLOOKUP, Concatenate, Upper, Lower, </a:t>
            </a:r>
            <a:r>
              <a:rPr lang="en-US" sz="2000" dirty="0">
                <a:latin typeface="Times New Roman" panose="02020603050405020304" pitchFamily="18" charset="0"/>
                <a:ea typeface="Calibri" panose="020F0502020204030204" pitchFamily="34" charset="0"/>
                <a:cs typeface="Times New Roman" panose="02020603050405020304" pitchFamily="18" charset="0"/>
              </a:rPr>
              <a:t>P</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roper etc.)</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Filters, charts </a:t>
            </a:r>
          </a:p>
          <a:p>
            <a:pPr algn="just"/>
            <a:endParaRPr lang="en-US" sz="2000" dirty="0">
              <a:latin typeface="Times New Roman" panose="02020603050405020304" pitchFamily="18" charset="0"/>
              <a:cs typeface="Times New Roman" panose="02020603050405020304" pitchFamily="18" charset="0"/>
            </a:endParaRPr>
          </a:p>
          <a:p>
            <a:pPr marL="0" indent="0" algn="just">
              <a:buNone/>
            </a:pPr>
            <a:r>
              <a:rPr lang="en-US" sz="2000" dirty="0">
                <a:latin typeface="Times New Roman" panose="02020603050405020304" pitchFamily="18" charset="0"/>
                <a:cs typeface="Times New Roman" panose="02020603050405020304" pitchFamily="18" charset="0"/>
              </a:rPr>
              <a:t>Usage</a:t>
            </a:r>
          </a:p>
          <a:p>
            <a:pPr algn="just">
              <a:buFontTx/>
              <a:buChar char="-"/>
            </a:pPr>
            <a:r>
              <a:rPr lang="en-US" sz="2000" dirty="0">
                <a:latin typeface="Times New Roman" panose="02020603050405020304" pitchFamily="18" charset="0"/>
                <a:cs typeface="Times New Roman" panose="02020603050405020304" pitchFamily="18" charset="0"/>
              </a:rPr>
              <a:t>Data entry (letter registration, letter forwarded, scholarship and so on)</a:t>
            </a:r>
          </a:p>
          <a:p>
            <a:pPr algn="just">
              <a:buFontTx/>
              <a:buChar char="-"/>
            </a:pPr>
            <a:r>
              <a:rPr lang="en-US" sz="2000" dirty="0">
                <a:latin typeface="Times New Roman" panose="02020603050405020304" pitchFamily="18" charset="0"/>
                <a:cs typeface="Times New Roman" panose="02020603050405020304" pitchFamily="18" charset="0"/>
              </a:rPr>
              <a:t>Mail merge</a:t>
            </a:r>
          </a:p>
          <a:p>
            <a:pPr algn="just">
              <a:buFontTx/>
              <a:buChar char="-"/>
            </a:pPr>
            <a:r>
              <a:rPr lang="en-US" sz="2000" dirty="0">
                <a:latin typeface="Times New Roman" panose="02020603050405020304" pitchFamily="18" charset="0"/>
                <a:cs typeface="Times New Roman" panose="02020603050405020304" pitchFamily="18" charset="0"/>
              </a:rPr>
              <a:t>Student details collect and sort on the basis of districts</a:t>
            </a:r>
          </a:p>
        </p:txBody>
      </p:sp>
      <p:sp>
        <p:nvSpPr>
          <p:cNvPr id="4" name="Date Placeholder 3">
            <a:extLst>
              <a:ext uri="{FF2B5EF4-FFF2-40B4-BE49-F238E27FC236}">
                <a16:creationId xmlns:a16="http://schemas.microsoft.com/office/drawing/2014/main" id="{03271F9A-6941-3CB3-62AB-07FA60541D37}"/>
              </a:ext>
            </a:extLst>
          </p:cNvPr>
          <p:cNvSpPr>
            <a:spLocks noGrp="1"/>
          </p:cNvSpPr>
          <p:nvPr>
            <p:ph type="dt" sz="half" idx="10"/>
          </p:nvPr>
        </p:nvSpPr>
        <p:spPr/>
        <p:txBody>
          <a:bodyPr/>
          <a:lstStyle/>
          <a:p>
            <a:fld id="{77337884-0C9E-4183-B6C1-302743E54EDD}" type="datetime1">
              <a:rPr lang="en-US" smtClean="0"/>
              <a:t>2023-01-08</a:t>
            </a:fld>
            <a:endParaRPr lang="en-US"/>
          </a:p>
        </p:txBody>
      </p:sp>
      <p:sp>
        <p:nvSpPr>
          <p:cNvPr id="8" name="Slide Number Placeholder 7">
            <a:extLst>
              <a:ext uri="{FF2B5EF4-FFF2-40B4-BE49-F238E27FC236}">
                <a16:creationId xmlns:a16="http://schemas.microsoft.com/office/drawing/2014/main" id="{07FF1D3C-8C64-F7DE-430C-E90D5D02A0D7}"/>
              </a:ext>
            </a:extLst>
          </p:cNvPr>
          <p:cNvSpPr>
            <a:spLocks noGrp="1"/>
          </p:cNvSpPr>
          <p:nvPr>
            <p:ph type="sldNum" sz="quarter" idx="12"/>
          </p:nvPr>
        </p:nvSpPr>
        <p:spPr/>
        <p:txBody>
          <a:bodyPr/>
          <a:lstStyle/>
          <a:p>
            <a:fld id="{9E781F3D-E940-450B-B1F9-A1C2E54688BA}" type="slidenum">
              <a:rPr lang="en-US" smtClean="0"/>
              <a:t>7</a:t>
            </a:fld>
            <a:endParaRPr lang="en-US"/>
          </a:p>
        </p:txBody>
      </p:sp>
    </p:spTree>
    <p:extLst>
      <p:ext uri="{BB962C8B-B14F-4D97-AF65-F5344CB8AC3E}">
        <p14:creationId xmlns:p14="http://schemas.microsoft.com/office/powerpoint/2010/main" val="113963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75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75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75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1000"/>
                                        <p:tgtEl>
                                          <p:spTgt spid="3">
                                            <p:txEl>
                                              <p:pRg st="4" end="4"/>
                                            </p:txEl>
                                          </p:spTgt>
                                        </p:tgtEl>
                                      </p:cBhvr>
                                    </p:animEffect>
                                    <p:anim calcmode="lin" valueType="num">
                                      <p:cBhvr>
                                        <p:cTn id="3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75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fade">
                                      <p:cBhvr>
                                        <p:cTn id="34" dur="1000"/>
                                        <p:tgtEl>
                                          <p:spTgt spid="3">
                                            <p:txEl>
                                              <p:pRg st="5" end="5"/>
                                            </p:txEl>
                                          </p:spTgt>
                                        </p:tgtEl>
                                      </p:cBhvr>
                                    </p:animEffect>
                                    <p:anim calcmode="lin" valueType="num">
                                      <p:cBhvr>
                                        <p:cTn id="3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75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fade">
                                      <p:cBhvr>
                                        <p:cTn id="39" dur="1000"/>
                                        <p:tgtEl>
                                          <p:spTgt spid="3">
                                            <p:txEl>
                                              <p:pRg st="6" end="6"/>
                                            </p:txEl>
                                          </p:spTgt>
                                        </p:tgtEl>
                                      </p:cBhvr>
                                    </p:animEffect>
                                    <p:anim calcmode="lin" valueType="num">
                                      <p:cBhvr>
                                        <p:cTn id="4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750"/>
                                  </p:stCondLst>
                                  <p:childTnLst>
                                    <p:set>
                                      <p:cBhvr>
                                        <p:cTn id="43" dur="1" fill="hold">
                                          <p:stCondLst>
                                            <p:cond delay="0"/>
                                          </p:stCondLst>
                                        </p:cTn>
                                        <p:tgtEl>
                                          <p:spTgt spid="3">
                                            <p:txEl>
                                              <p:pRg st="7" end="7"/>
                                            </p:txEl>
                                          </p:spTgt>
                                        </p:tgtEl>
                                        <p:attrNameLst>
                                          <p:attrName>style.visibility</p:attrName>
                                        </p:attrNameLst>
                                      </p:cBhvr>
                                      <p:to>
                                        <p:strVal val="visible"/>
                                      </p:to>
                                    </p:set>
                                    <p:animEffect transition="in" filter="fade">
                                      <p:cBhvr>
                                        <p:cTn id="44" dur="1000"/>
                                        <p:tgtEl>
                                          <p:spTgt spid="3">
                                            <p:txEl>
                                              <p:pRg st="7" end="7"/>
                                            </p:txEl>
                                          </p:spTgt>
                                        </p:tgtEl>
                                      </p:cBhvr>
                                    </p:animEffect>
                                    <p:anim calcmode="lin" valueType="num">
                                      <p:cBhvr>
                                        <p:cTn id="45"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5.jpeg">
            <a:extLst>
              <a:ext uri="{FF2B5EF4-FFF2-40B4-BE49-F238E27FC236}">
                <a16:creationId xmlns:a16="http://schemas.microsoft.com/office/drawing/2014/main" id="{24E4D370-4F28-B01C-8E90-D64D485B535B}"/>
              </a:ext>
            </a:extLst>
          </p:cNvPr>
          <p:cNvPicPr>
            <a:picLocks noChangeAspect="1"/>
          </p:cNvPicPr>
          <p:nvPr/>
        </p:nvPicPr>
        <p:blipFill rotWithShape="1">
          <a:blip r:embed="rId2" cstate="print"/>
          <a:srcRect t="3057"/>
          <a:stretch/>
        </p:blipFill>
        <p:spPr>
          <a:xfrm>
            <a:off x="1714499" y="749708"/>
            <a:ext cx="8763001" cy="4431233"/>
          </a:xfrm>
          <a:prstGeom prst="rect">
            <a:avLst/>
          </a:prstGeom>
        </p:spPr>
      </p:pic>
      <p:sp>
        <p:nvSpPr>
          <p:cNvPr id="2" name="TextBox 1">
            <a:extLst>
              <a:ext uri="{FF2B5EF4-FFF2-40B4-BE49-F238E27FC236}">
                <a16:creationId xmlns:a16="http://schemas.microsoft.com/office/drawing/2014/main" id="{E7DBDE0D-5B88-762D-9495-7254996A5252}"/>
              </a:ext>
            </a:extLst>
          </p:cNvPr>
          <p:cNvSpPr txBox="1"/>
          <p:nvPr/>
        </p:nvSpPr>
        <p:spPr>
          <a:xfrm>
            <a:off x="3431457" y="5614219"/>
            <a:ext cx="5329084"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Using VLOOKUP to organize the data</a:t>
            </a:r>
          </a:p>
        </p:txBody>
      </p:sp>
      <p:sp>
        <p:nvSpPr>
          <p:cNvPr id="3" name="Date Placeholder 2">
            <a:extLst>
              <a:ext uri="{FF2B5EF4-FFF2-40B4-BE49-F238E27FC236}">
                <a16:creationId xmlns:a16="http://schemas.microsoft.com/office/drawing/2014/main" id="{845CB656-FE93-AB02-57C1-990FAC81A9BB}"/>
              </a:ext>
            </a:extLst>
          </p:cNvPr>
          <p:cNvSpPr>
            <a:spLocks noGrp="1"/>
          </p:cNvSpPr>
          <p:nvPr>
            <p:ph type="dt" sz="half" idx="10"/>
          </p:nvPr>
        </p:nvSpPr>
        <p:spPr/>
        <p:txBody>
          <a:bodyPr/>
          <a:lstStyle/>
          <a:p>
            <a:fld id="{49367893-0EBF-4182-A603-F0AE5C9995DD}" type="datetime1">
              <a:rPr lang="en-US" smtClean="0"/>
              <a:t>2023-01-08</a:t>
            </a:fld>
            <a:endParaRPr lang="en-US"/>
          </a:p>
        </p:txBody>
      </p:sp>
      <p:sp>
        <p:nvSpPr>
          <p:cNvPr id="8" name="Slide Number Placeholder 7">
            <a:extLst>
              <a:ext uri="{FF2B5EF4-FFF2-40B4-BE49-F238E27FC236}">
                <a16:creationId xmlns:a16="http://schemas.microsoft.com/office/drawing/2014/main" id="{4C0D9983-822F-14CB-B03D-F9925D342EB5}"/>
              </a:ext>
            </a:extLst>
          </p:cNvPr>
          <p:cNvSpPr>
            <a:spLocks noGrp="1"/>
          </p:cNvSpPr>
          <p:nvPr>
            <p:ph type="sldNum" sz="quarter" idx="12"/>
          </p:nvPr>
        </p:nvSpPr>
        <p:spPr/>
        <p:txBody>
          <a:bodyPr/>
          <a:lstStyle/>
          <a:p>
            <a:fld id="{9E781F3D-E940-450B-B1F9-A1C2E54688BA}" type="slidenum">
              <a:rPr lang="en-US" smtClean="0"/>
              <a:t>8</a:t>
            </a:fld>
            <a:endParaRPr lang="en-US"/>
          </a:p>
        </p:txBody>
      </p:sp>
    </p:spTree>
    <p:extLst>
      <p:ext uri="{BB962C8B-B14F-4D97-AF65-F5344CB8AC3E}">
        <p14:creationId xmlns:p14="http://schemas.microsoft.com/office/powerpoint/2010/main" val="340606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par>
                          <p:cTn id="8" fill="hold">
                            <p:stCondLst>
                              <p:cond delay="1250"/>
                            </p:stCondLst>
                            <p:childTnLst>
                              <p:par>
                                <p:cTn id="9" presetID="42" presetClass="entr" presetSubtype="0" fill="hold" grpId="0" nodeType="afterEffect">
                                  <p:stCondLst>
                                    <p:cond delay="7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83869-5B2C-7C81-24B5-670407A7BB4E}"/>
              </a:ext>
            </a:extLst>
          </p:cNvPr>
          <p:cNvSpPr>
            <a:spLocks noGrp="1"/>
          </p:cNvSpPr>
          <p:nvPr>
            <p:ph type="title"/>
          </p:nvPr>
        </p:nvSpPr>
        <p:spPr/>
        <p:txBody>
          <a:bodyPr>
            <a:noAutofit/>
          </a:bodyPr>
          <a:lstStyle/>
          <a:p>
            <a:r>
              <a:rPr lang="en-US" sz="4800" dirty="0">
                <a:effectLst/>
                <a:latin typeface="Times New Roman" panose="02020603050405020304" pitchFamily="18" charset="0"/>
                <a:ea typeface="Calibri" panose="020F0502020204030204" pitchFamily="34" charset="0"/>
                <a:cs typeface="Mangal" panose="02040503050203030202" pitchFamily="18" charset="0"/>
              </a:rPr>
              <a:t>Microsoft PowerPoint</a:t>
            </a:r>
            <a:endParaRPr lang="en-US" sz="4800" dirty="0"/>
          </a:p>
        </p:txBody>
      </p:sp>
      <p:sp>
        <p:nvSpPr>
          <p:cNvPr id="3" name="Content Placeholder 2">
            <a:extLst>
              <a:ext uri="{FF2B5EF4-FFF2-40B4-BE49-F238E27FC236}">
                <a16:creationId xmlns:a16="http://schemas.microsoft.com/office/drawing/2014/main" id="{544EA97C-218A-2FDA-9E48-519BBD76CC74}"/>
              </a:ext>
            </a:extLst>
          </p:cNvPr>
          <p:cNvSpPr>
            <a:spLocks noGrp="1"/>
          </p:cNvSpPr>
          <p:nvPr>
            <p:ph idx="1"/>
          </p:nvPr>
        </p:nvSpPr>
        <p:spPr/>
        <p:txBody>
          <a:bodyPr>
            <a:normAutofit/>
          </a:bodyPr>
          <a:lstStyle/>
          <a:p>
            <a:pPr algn="just"/>
            <a:r>
              <a:rPr lang="en-US" sz="2000" dirty="0">
                <a:effectLst/>
                <a:latin typeface="Times New Roman" panose="02020603050405020304" pitchFamily="18" charset="0"/>
                <a:ea typeface="Calibri" panose="020F0502020204030204" pitchFamily="34" charset="0"/>
              </a:rPr>
              <a:t>Basics of PowerPoint</a:t>
            </a:r>
          </a:p>
          <a:p>
            <a:pPr algn="just"/>
            <a:r>
              <a:rPr lang="en-US" sz="2000" dirty="0">
                <a:latin typeface="Times New Roman" panose="02020603050405020304" pitchFamily="18" charset="0"/>
                <a:ea typeface="Calibri" panose="020F0502020204030204" pitchFamily="34" charset="0"/>
              </a:rPr>
              <a:t>Transitions and Animations, use of design templates and so on.</a:t>
            </a:r>
            <a:endParaRPr lang="en-US" sz="2000" dirty="0">
              <a:effectLst/>
              <a:latin typeface="Times New Roman" panose="02020603050405020304" pitchFamily="18" charset="0"/>
              <a:ea typeface="Calibri" panose="020F0502020204030204" pitchFamily="34" charset="0"/>
            </a:endParaRPr>
          </a:p>
          <a:p>
            <a:pPr algn="just"/>
            <a:endParaRPr lang="en-US" sz="2000" dirty="0">
              <a:latin typeface="Times New Roman" panose="02020603050405020304" pitchFamily="18" charset="0"/>
            </a:endParaRPr>
          </a:p>
          <a:p>
            <a:pPr marL="0" indent="0" algn="just">
              <a:buNone/>
            </a:pPr>
            <a:r>
              <a:rPr lang="en-US" sz="2000" dirty="0">
                <a:latin typeface="Times New Roman" panose="02020603050405020304" pitchFamily="18" charset="0"/>
              </a:rPr>
              <a:t>Usage</a:t>
            </a:r>
          </a:p>
          <a:p>
            <a:pPr algn="just"/>
            <a:r>
              <a:rPr lang="en-US" sz="2000" dirty="0">
                <a:latin typeface="Times New Roman" panose="02020603050405020304" pitchFamily="18" charset="0"/>
              </a:rPr>
              <a:t>Preparing presentation and conveying information on the basis of UI, graphs and so on.</a:t>
            </a:r>
            <a:endParaRPr lang="en-US" sz="2800" dirty="0"/>
          </a:p>
        </p:txBody>
      </p:sp>
      <p:sp>
        <p:nvSpPr>
          <p:cNvPr id="4" name="Date Placeholder 3">
            <a:extLst>
              <a:ext uri="{FF2B5EF4-FFF2-40B4-BE49-F238E27FC236}">
                <a16:creationId xmlns:a16="http://schemas.microsoft.com/office/drawing/2014/main" id="{78952524-EAF8-178C-8F86-5656E1FA2EF3}"/>
              </a:ext>
            </a:extLst>
          </p:cNvPr>
          <p:cNvSpPr>
            <a:spLocks noGrp="1"/>
          </p:cNvSpPr>
          <p:nvPr>
            <p:ph type="dt" sz="half" idx="10"/>
          </p:nvPr>
        </p:nvSpPr>
        <p:spPr/>
        <p:txBody>
          <a:bodyPr/>
          <a:lstStyle/>
          <a:p>
            <a:fld id="{EA5414FE-AB3D-49CF-B39E-23F3F3C0820F}" type="datetime1">
              <a:rPr lang="en-US" smtClean="0"/>
              <a:t>2023-01-08</a:t>
            </a:fld>
            <a:endParaRPr lang="en-US"/>
          </a:p>
        </p:txBody>
      </p:sp>
      <p:sp>
        <p:nvSpPr>
          <p:cNvPr id="8" name="Slide Number Placeholder 7">
            <a:extLst>
              <a:ext uri="{FF2B5EF4-FFF2-40B4-BE49-F238E27FC236}">
                <a16:creationId xmlns:a16="http://schemas.microsoft.com/office/drawing/2014/main" id="{8E0E6C29-D65E-0A80-0C35-4371A7A9C106}"/>
              </a:ext>
            </a:extLst>
          </p:cNvPr>
          <p:cNvSpPr>
            <a:spLocks noGrp="1"/>
          </p:cNvSpPr>
          <p:nvPr>
            <p:ph type="sldNum" sz="quarter" idx="12"/>
          </p:nvPr>
        </p:nvSpPr>
        <p:spPr/>
        <p:txBody>
          <a:bodyPr/>
          <a:lstStyle/>
          <a:p>
            <a:fld id="{9E781F3D-E940-450B-B1F9-A1C2E54688BA}" type="slidenum">
              <a:rPr lang="en-US" smtClean="0"/>
              <a:t>9</a:t>
            </a:fld>
            <a:endParaRPr lang="en-US"/>
          </a:p>
        </p:txBody>
      </p:sp>
    </p:spTree>
    <p:extLst>
      <p:ext uri="{BB962C8B-B14F-4D97-AF65-F5344CB8AC3E}">
        <p14:creationId xmlns:p14="http://schemas.microsoft.com/office/powerpoint/2010/main" val="3645368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nodeType="afterEffect">
                                  <p:stCondLst>
                                    <p:cond delay="75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1000"/>
                                        <p:tgtEl>
                                          <p:spTgt spid="3">
                                            <p:txEl>
                                              <p:pRg st="3" end="3"/>
                                            </p:txEl>
                                          </p:spTgt>
                                        </p:tgtEl>
                                      </p:cBhvr>
                                    </p:animEffect>
                                    <p:anim calcmode="lin" valueType="num">
                                      <p:cBhvr>
                                        <p:cTn id="2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nodeType="afterEffect">
                                  <p:stCondLst>
                                    <p:cond delay="75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1588</TotalTime>
  <Words>1622</Words>
  <Application>Microsoft Office PowerPoint</Application>
  <PresentationFormat>Widescreen</PresentationFormat>
  <Paragraphs>257</Paragraphs>
  <Slides>37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Garamond</vt:lpstr>
      <vt:lpstr>Times New Roman</vt:lpstr>
      <vt:lpstr>Organic</vt:lpstr>
      <vt:lpstr>      An undertaking of Bhaktapur Municipality KHWOPA COLLEGE OF ENGINEERING (Affiliated to Tribhuvan University) Libali - 8, Bhaktapur   </vt:lpstr>
      <vt:lpstr>Introduction</vt:lpstr>
      <vt:lpstr>Objectives</vt:lpstr>
      <vt:lpstr>Skills Developed</vt:lpstr>
      <vt:lpstr>Microsoft Word</vt:lpstr>
      <vt:lpstr>PowerPoint Presentation</vt:lpstr>
      <vt:lpstr>Microsoft Excels</vt:lpstr>
      <vt:lpstr>PowerPoint Presentation</vt:lpstr>
      <vt:lpstr>Microsoft PowerPoint</vt:lpstr>
      <vt:lpstr>Cisco Design </vt:lpstr>
      <vt:lpstr>Cisco Design Continue.. </vt:lpstr>
      <vt:lpstr>Cisco Design Continue.. </vt:lpstr>
      <vt:lpstr>Google Forms</vt:lpstr>
      <vt:lpstr>Database Design and Different Operations</vt:lpstr>
      <vt:lpstr>Database Continue..</vt:lpstr>
      <vt:lpstr>PowerPoint Presentation</vt:lpstr>
      <vt:lpstr>PHP</vt:lpstr>
      <vt:lpstr>PowerPoint Presentation</vt:lpstr>
      <vt:lpstr>Database Module generate SQL</vt:lpstr>
      <vt:lpstr>Database Module generate code</vt:lpstr>
      <vt:lpstr>PowerPoint Presentation</vt:lpstr>
      <vt:lpstr>PowerPoint Presentation</vt:lpstr>
      <vt:lpstr>PowerPoint Presentation</vt:lpstr>
      <vt:lpstr>Mathematics Practice for class 12 Back exam</vt:lpstr>
      <vt:lpstr>Git</vt:lpstr>
      <vt:lpstr>PowerPoint Presentation</vt:lpstr>
      <vt:lpstr>PowerPoint Presentation</vt:lpstr>
      <vt:lpstr>Different Tasks Performed</vt:lpstr>
      <vt:lpstr>Different Tasks Performed Continue…</vt:lpstr>
      <vt:lpstr>QA Testing of KhEC EMIS App</vt:lpstr>
      <vt:lpstr>PowerPoint Presentation</vt:lpstr>
      <vt:lpstr>Windows Activation &amp; Installations in Lab</vt:lpstr>
      <vt:lpstr>PowerPoint Presentation</vt:lpstr>
      <vt:lpstr>Assist in IOE Priority Forms</vt:lpstr>
      <vt:lpstr>PowerPoint Presentation</vt:lpstr>
      <vt:lpstr>Setup Router for IP camera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word</dc:title>
  <dc:creator>Sanjit Kumar Thakur</dc:creator>
  <cp:lastModifiedBy>Sanjit Kumar Thakur</cp:lastModifiedBy>
  <cp:revision>305</cp:revision>
  <dcterms:created xsi:type="dcterms:W3CDTF">2022-12-25T06:24:03Z</dcterms:created>
  <dcterms:modified xsi:type="dcterms:W3CDTF">2023-01-08T06:24:43Z</dcterms:modified>
</cp:coreProperties>
</file>

<file path=docProps/thumbnail.jpeg>
</file>